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90068DA-162D-440A-AEEB-8C305562F320}">
  <a:tblStyle styleId="{F90068DA-162D-440A-AEEB-8C305562F320}" styleName="Table_0">
    <a:wholeTbl>
      <a:tcTxStyle b="off" i="off">
        <a:font>
          <a:latin typeface="Trebuchet MS"/>
          <a:ea typeface="Trebuchet MS"/>
          <a:cs typeface="Trebuchet M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EE7"/>
          </a:solidFill>
        </a:fill>
      </a:tcStyle>
    </a:wholeTbl>
    <a:band1H>
      <a:tcTxStyle b="off" i="off"/>
      <a:tcStyle>
        <a:fill>
          <a:solidFill>
            <a:srgbClr val="F9DCCA"/>
          </a:solidFill>
        </a:fill>
      </a:tcStyle>
    </a:band1H>
    <a:band2H>
      <a:tcTxStyle b="off" i="off"/>
    </a:band2H>
    <a:band1V>
      <a:tcTxStyle b="off" i="off"/>
      <a:tcStyle>
        <a:fill>
          <a:solidFill>
            <a:srgbClr val="F9DCCA"/>
          </a:solidFill>
        </a:fill>
      </a:tcStyle>
    </a:band1V>
    <a:band2V>
      <a:tcTxStyle b="off" i="off"/>
    </a:band2V>
    <a:lastCol>
      <a:tcTxStyle b="on" i="off">
        <a:font>
          <a:latin typeface="Trebuchet MS"/>
          <a:ea typeface="Trebuchet MS"/>
          <a:cs typeface="Trebuchet MS"/>
        </a:font>
        <a:schemeClr val="lt1"/>
      </a:tcTxStyle>
      <a:tcStyle>
        <a:fill>
          <a:solidFill>
            <a:schemeClr val="accent1"/>
          </a:solidFill>
        </a:fill>
      </a:tcStyle>
    </a:lastCol>
    <a:firstCol>
      <a:tcTxStyle b="on" i="off">
        <a:font>
          <a:latin typeface="Trebuchet MS"/>
          <a:ea typeface="Trebuchet MS"/>
          <a:cs typeface="Trebuchet MS"/>
        </a:font>
        <a:schemeClr val="lt1"/>
      </a:tcTxStyle>
      <a:tcStyle>
        <a:fill>
          <a:solidFill>
            <a:schemeClr val="accent1"/>
          </a:solidFill>
        </a:fill>
      </a:tcStyle>
    </a:firstCol>
    <a:lastRow>
      <a:tcTxStyle b="on" i="off">
        <a:font>
          <a:latin typeface="Trebuchet MS"/>
          <a:ea typeface="Trebuchet MS"/>
          <a:cs typeface="Trebuchet M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Trebuchet MS"/>
          <a:ea typeface="Trebuchet MS"/>
          <a:cs typeface="Trebuchet M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3" name="Google Shape;39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p15:notes"/>
          <p:cNvSpPr txBox="1"/>
          <p:nvPr>
            <p:ph idx="1" type="body"/>
          </p:nvPr>
        </p:nvSpPr>
        <p:spPr>
          <a:xfrm>
            <a:off x="685872" y="4343438"/>
            <a:ext cx="5486400" cy="4114800"/>
          </a:xfrm>
          <a:prstGeom prst="rect">
            <a:avLst/>
          </a:prstGeom>
          <a:noFill/>
          <a:ln>
            <a:noFill/>
          </a:ln>
        </p:spPr>
        <p:txBody>
          <a:bodyPr anchorCtr="0" anchor="ctr" bIns="21025" lIns="21025" spcFirstLastPara="1" rIns="21025" wrap="square" tIns="21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300" u="none" cap="none" strike="noStrike">
              <a:solidFill>
                <a:srgbClr val="000000"/>
              </a:solidFill>
              <a:latin typeface="Arial"/>
              <a:ea typeface="Arial"/>
              <a:cs typeface="Arial"/>
              <a:sym typeface="Arial"/>
            </a:endParaRPr>
          </a:p>
        </p:txBody>
      </p:sp>
      <p:sp>
        <p:nvSpPr>
          <p:cNvPr id="469" name="Google Shape;469;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8" name="Google Shape;478;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4" name="Google Shape;48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p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0" name="Google Shape;490;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7" name="Google Shape;49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9" name="Google Shape;50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29" name="Google Shape;52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22:notes"/>
          <p:cNvSpPr/>
          <p:nvPr>
            <p:ph idx="2" type="sldImg"/>
          </p:nvPr>
        </p:nvSpPr>
        <p:spPr>
          <a:xfrm>
            <a:off x="2284413" y="2890838"/>
            <a:ext cx="25701625" cy="14457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22:notes"/>
          <p:cNvSpPr txBox="1"/>
          <p:nvPr>
            <p:ph idx="1" type="body"/>
          </p:nvPr>
        </p:nvSpPr>
        <p:spPr>
          <a:xfrm>
            <a:off x="3027362" y="18311813"/>
            <a:ext cx="24215701" cy="173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Sky added this slide let me know any issues or comments</a:t>
            </a:r>
            <a:endParaRPr b="0" i="0" sz="1100" u="none" cap="none" strike="noStrike">
              <a:solidFill>
                <a:srgbClr val="000000"/>
              </a:solidFill>
              <a:latin typeface="Arial"/>
              <a:ea typeface="Arial"/>
              <a:cs typeface="Arial"/>
              <a:sym typeface="Arial"/>
            </a:endParaRPr>
          </a:p>
        </p:txBody>
      </p:sp>
      <p:sp>
        <p:nvSpPr>
          <p:cNvPr id="541" name="Google Shape;541;p22:notes"/>
          <p:cNvSpPr txBox="1"/>
          <p:nvPr>
            <p:ph idx="12" type="sldNum"/>
          </p:nvPr>
        </p:nvSpPr>
        <p:spPr>
          <a:xfrm>
            <a:off x="17146588" y="36617275"/>
            <a:ext cx="13117500" cy="192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23:notes"/>
          <p:cNvSpPr/>
          <p:nvPr>
            <p:ph idx="2" type="sldImg"/>
          </p:nvPr>
        </p:nvSpPr>
        <p:spPr>
          <a:xfrm>
            <a:off x="2284413" y="2890838"/>
            <a:ext cx="25701625" cy="14457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23:notes"/>
          <p:cNvSpPr txBox="1"/>
          <p:nvPr>
            <p:ph idx="1" type="body"/>
          </p:nvPr>
        </p:nvSpPr>
        <p:spPr>
          <a:xfrm>
            <a:off x="3027362" y="18311813"/>
            <a:ext cx="24215701" cy="173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Sky added this slide let me know any issues or comments</a:t>
            </a:r>
            <a:endParaRPr b="0" i="0" sz="1100" u="none" cap="none" strike="noStrike">
              <a:solidFill>
                <a:srgbClr val="000000"/>
              </a:solidFill>
              <a:latin typeface="Arial"/>
              <a:ea typeface="Arial"/>
              <a:cs typeface="Arial"/>
              <a:sym typeface="Arial"/>
            </a:endParaRPr>
          </a:p>
        </p:txBody>
      </p:sp>
      <p:sp>
        <p:nvSpPr>
          <p:cNvPr id="549" name="Google Shape;549;p23:notes"/>
          <p:cNvSpPr txBox="1"/>
          <p:nvPr>
            <p:ph idx="12" type="sldNum"/>
          </p:nvPr>
        </p:nvSpPr>
        <p:spPr>
          <a:xfrm>
            <a:off x="17146588" y="36617275"/>
            <a:ext cx="13117500" cy="192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9" name="Google Shape;39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56" name="Google Shape;55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4" name="Google Shape;56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28:notes"/>
          <p:cNvSpPr/>
          <p:nvPr>
            <p:ph idx="2" type="sldImg"/>
          </p:nvPr>
        </p:nvSpPr>
        <p:spPr>
          <a:xfrm>
            <a:off x="2284413" y="2890838"/>
            <a:ext cx="25701625" cy="14457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p28:notes"/>
          <p:cNvSpPr txBox="1"/>
          <p:nvPr>
            <p:ph idx="1" type="body"/>
          </p:nvPr>
        </p:nvSpPr>
        <p:spPr>
          <a:xfrm>
            <a:off x="3027362" y="18311813"/>
            <a:ext cx="24215701" cy="173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75" name="Google Shape;575;p28:notes"/>
          <p:cNvSpPr txBox="1"/>
          <p:nvPr>
            <p:ph idx="12" type="sldNum"/>
          </p:nvPr>
        </p:nvSpPr>
        <p:spPr>
          <a:xfrm>
            <a:off x="17146588" y="36617275"/>
            <a:ext cx="13117500" cy="192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87" name="Google Shape;58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31:notes"/>
          <p:cNvSpPr txBox="1"/>
          <p:nvPr>
            <p:ph idx="1" type="body"/>
          </p:nvPr>
        </p:nvSpPr>
        <p:spPr>
          <a:xfrm>
            <a:off x="685872" y="4343438"/>
            <a:ext cx="5486400" cy="4114800"/>
          </a:xfrm>
          <a:prstGeom prst="rect">
            <a:avLst/>
          </a:prstGeom>
          <a:noFill/>
          <a:ln>
            <a:noFill/>
          </a:ln>
        </p:spPr>
        <p:txBody>
          <a:bodyPr anchorCtr="0" anchor="ctr" bIns="21025" lIns="21025" spcFirstLastPara="1" rIns="21025" wrap="square" tIns="210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300" u="none" cap="none" strike="noStrike">
              <a:solidFill>
                <a:srgbClr val="000000"/>
              </a:solidFill>
              <a:latin typeface="Arial"/>
              <a:ea typeface="Arial"/>
              <a:cs typeface="Arial"/>
              <a:sym typeface="Arial"/>
            </a:endParaRPr>
          </a:p>
        </p:txBody>
      </p:sp>
      <p:sp>
        <p:nvSpPr>
          <p:cNvPr id="599" name="Google Shape;599;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19" name="Google Shape;619;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25" name="Google Shape;625;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5" name="Google Shape;40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36:notes"/>
          <p:cNvSpPr/>
          <p:nvPr>
            <p:ph idx="2" type="sldImg"/>
          </p:nvPr>
        </p:nvSpPr>
        <p:spPr>
          <a:xfrm>
            <a:off x="2284413" y="2890838"/>
            <a:ext cx="25701625" cy="1445736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36:notes"/>
          <p:cNvSpPr txBox="1"/>
          <p:nvPr>
            <p:ph idx="1" type="body"/>
          </p:nvPr>
        </p:nvSpPr>
        <p:spPr>
          <a:xfrm>
            <a:off x="3027362" y="18311813"/>
            <a:ext cx="24215701" cy="1734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32" name="Google Shape;632;p36:notes"/>
          <p:cNvSpPr txBox="1"/>
          <p:nvPr>
            <p:ph idx="12" type="sldNum"/>
          </p:nvPr>
        </p:nvSpPr>
        <p:spPr>
          <a:xfrm>
            <a:off x="17146588" y="36617275"/>
            <a:ext cx="13117500" cy="19272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p3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47" name="Google Shape;64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p3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653" name="Google Shape;653;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2" name="Google Shape;42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28" name="Google Shape;42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4" name="Google Shape;43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0" name="Google Shape;44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46" name="Google Shape;446;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pic>
        <p:nvPicPr>
          <p:cNvPr descr="HD-ShadowLong.png" id="13" name="Google Shape;13;p2"/>
          <p:cNvPicPr preferRelativeResize="0"/>
          <p:nvPr/>
        </p:nvPicPr>
        <p:blipFill rotWithShape="1">
          <a:blip r:embed="rId2">
            <a:alphaModFix/>
          </a:blip>
          <a:srcRect b="0" l="0" r="0" t="0"/>
          <a:stretch/>
        </p:blipFill>
        <p:spPr>
          <a:xfrm>
            <a:off x="1" y="4242851"/>
            <a:ext cx="8968084" cy="275942"/>
          </a:xfrm>
          <a:prstGeom prst="rect">
            <a:avLst/>
          </a:prstGeom>
          <a:noFill/>
          <a:ln>
            <a:noFill/>
          </a:ln>
        </p:spPr>
      </p:pic>
      <p:pic>
        <p:nvPicPr>
          <p:cNvPr descr="HD-ShadowShort.png" id="14" name="Google Shape;14;p2"/>
          <p:cNvPicPr preferRelativeResize="0"/>
          <p:nvPr/>
        </p:nvPicPr>
        <p:blipFill rotWithShape="1">
          <a:blip r:embed="rId3">
            <a:alphaModFix/>
          </a:blip>
          <a:srcRect b="0" l="0" r="0" t="0"/>
          <a:stretch/>
        </p:blipFill>
        <p:spPr>
          <a:xfrm>
            <a:off x="9111716" y="4243845"/>
            <a:ext cx="3077108" cy="276940"/>
          </a:xfrm>
          <a:prstGeom prst="rect">
            <a:avLst/>
          </a:prstGeom>
          <a:noFill/>
          <a:ln>
            <a:noFill/>
          </a:ln>
        </p:spPr>
      </p:pic>
      <p:sp>
        <p:nvSpPr>
          <p:cNvPr id="15" name="Google Shape;15;p2"/>
          <p:cNvSpPr/>
          <p:nvPr/>
        </p:nvSpPr>
        <p:spPr>
          <a:xfrm>
            <a:off x="0" y="2590078"/>
            <a:ext cx="8968085" cy="1660332"/>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9111715" y="2590078"/>
            <a:ext cx="3077109" cy="166033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txBox="1"/>
          <p:nvPr>
            <p:ph type="ctrTitle"/>
          </p:nvPr>
        </p:nvSpPr>
        <p:spPr>
          <a:xfrm>
            <a:off x="680322" y="2733709"/>
            <a:ext cx="8144134" cy="1373070"/>
          </a:xfrm>
          <a:prstGeom prst="rect">
            <a:avLst/>
          </a:prstGeom>
          <a:noFill/>
          <a:ln>
            <a:noFill/>
          </a:ln>
        </p:spPr>
        <p:txBody>
          <a:bodyPr anchorCtr="0" anchor="b" bIns="91425" lIns="91425" spcFirstLastPara="1" rIns="91425" wrap="square" tIns="91425">
            <a:noAutofit/>
          </a:bodyPr>
          <a:lstStyle>
            <a:lvl1pPr lvl="0" marR="0" rtl="0" algn="r">
              <a:lnSpc>
                <a:spcPct val="90000"/>
              </a:lnSpc>
              <a:spcBef>
                <a:spcPts val="0"/>
              </a:spcBef>
              <a:spcAft>
                <a:spcPts val="0"/>
              </a:spcAft>
              <a:buClr>
                <a:schemeClr val="lt1"/>
              </a:buClr>
              <a:buSzPts val="5400"/>
              <a:buFont typeface="Trebuchet MS"/>
              <a:buNone/>
              <a:defRPr b="0" i="0" sz="54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 name="Google Shape;18;p2"/>
          <p:cNvSpPr txBox="1"/>
          <p:nvPr>
            <p:ph idx="1" type="subTitle"/>
          </p:nvPr>
        </p:nvSpPr>
        <p:spPr>
          <a:xfrm>
            <a:off x="680322" y="4394039"/>
            <a:ext cx="8144134" cy="1117687"/>
          </a:xfrm>
          <a:prstGeom prst="rect">
            <a:avLst/>
          </a:prstGeom>
          <a:noFill/>
          <a:ln>
            <a:noFill/>
          </a:ln>
        </p:spPr>
        <p:txBody>
          <a:bodyPr anchorCtr="0" anchor="t" bIns="91425" lIns="91425" spcFirstLastPara="1" rIns="91425" wrap="square" tIns="91425">
            <a:noAutofit/>
          </a:bodyPr>
          <a:lstStyle>
            <a:lvl1pPr lvl="0" marR="0" rtl="0" algn="r">
              <a:lnSpc>
                <a:spcPct val="90000"/>
              </a:lnSpc>
              <a:spcBef>
                <a:spcPts val="10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1pPr>
            <a:lvl2pPr lvl="1" marR="0" rtl="0" algn="ctr">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2pPr>
            <a:lvl3pPr lvl="2" marR="0" rtl="0" algn="ctr">
              <a:lnSpc>
                <a:spcPct val="90000"/>
              </a:lnSpc>
              <a:spcBef>
                <a:spcPts val="50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3pPr>
            <a:lvl4pPr lvl="3"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9" name="Google Shape;19;p2"/>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0" name="Google Shape;20;p2"/>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1" name="Google Shape;21;p2"/>
          <p:cNvSpPr txBox="1"/>
          <p:nvPr>
            <p:ph idx="12" type="sldNum"/>
          </p:nvPr>
        </p:nvSpPr>
        <p:spPr>
          <a:xfrm>
            <a:off x="9255346" y="2750337"/>
            <a:ext cx="1171888" cy="1356442"/>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103" name="Shape 103"/>
        <p:cNvGrpSpPr/>
        <p:nvPr/>
      </p:nvGrpSpPr>
      <p:grpSpPr>
        <a:xfrm>
          <a:off x="0" y="0"/>
          <a:ext cx="0" cy="0"/>
          <a:chOff x="0" y="0"/>
          <a:chExt cx="0" cy="0"/>
        </a:xfrm>
      </p:grpSpPr>
      <p:pic>
        <p:nvPicPr>
          <p:cNvPr descr="HD-ShadowLong.png" id="104" name="Google Shape;104;p11"/>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05" name="Google Shape;105;p11"/>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06" name="Google Shape;106;p11"/>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1"/>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1"/>
          <p:cNvSpPr txBox="1"/>
          <p:nvPr>
            <p:ph type="title"/>
          </p:nvPr>
        </p:nvSpPr>
        <p:spPr>
          <a:xfrm>
            <a:off x="680322" y="4711616"/>
            <a:ext cx="9613859" cy="453051"/>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lt1"/>
              </a:buClr>
              <a:buSzPts val="2400"/>
              <a:buFont typeface="Trebuchet MS"/>
              <a:buNone/>
              <a:defRPr b="0" i="0" sz="24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9" name="Google Shape;109;p11"/>
          <p:cNvSpPr/>
          <p:nvPr>
            <p:ph idx="2" type="pic"/>
          </p:nvPr>
        </p:nvSpPr>
        <p:spPr>
          <a:xfrm>
            <a:off x="680322" y="609597"/>
            <a:ext cx="9613859" cy="3589575"/>
          </a:xfrm>
          <a:prstGeom prst="rect">
            <a:avLst/>
          </a:prstGeom>
          <a:noFill/>
          <a:ln>
            <a:noFill/>
          </a:ln>
          <a:effectLst>
            <a:outerShdw blurRad="76200" rotWithShape="0" algn="tl" dir="5040000" dist="63500">
              <a:srgbClr val="000000">
                <a:alpha val="40000"/>
              </a:srgbClr>
            </a:outerShdw>
          </a:effectLst>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9pPr>
          </a:lstStyle>
          <a:p/>
        </p:txBody>
      </p:sp>
      <p:sp>
        <p:nvSpPr>
          <p:cNvPr id="110" name="Google Shape;110;p11"/>
          <p:cNvSpPr txBox="1"/>
          <p:nvPr>
            <p:ph idx="1" type="body"/>
          </p:nvPr>
        </p:nvSpPr>
        <p:spPr>
          <a:xfrm>
            <a:off x="680319" y="5169583"/>
            <a:ext cx="9613862" cy="622971"/>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111" name="Google Shape;111;p11"/>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12" name="Google Shape;112;p11"/>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13" name="Google Shape;113;p11"/>
          <p:cNvSpPr txBox="1"/>
          <p:nvPr>
            <p:ph idx="12" type="sldNum"/>
          </p:nvPr>
        </p:nvSpPr>
        <p:spPr>
          <a:xfrm>
            <a:off x="10729455" y="4711309"/>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114" name="Shape 114"/>
        <p:cNvGrpSpPr/>
        <p:nvPr/>
      </p:nvGrpSpPr>
      <p:grpSpPr>
        <a:xfrm>
          <a:off x="0" y="0"/>
          <a:ext cx="0" cy="0"/>
          <a:chOff x="0" y="0"/>
          <a:chExt cx="0" cy="0"/>
        </a:xfrm>
      </p:grpSpPr>
      <p:pic>
        <p:nvPicPr>
          <p:cNvPr descr="HD-ShadowLong.png" id="115" name="Google Shape;115;p12"/>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16" name="Google Shape;116;p12"/>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17" name="Google Shape;117;p12"/>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2"/>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txBox="1"/>
          <p:nvPr>
            <p:ph type="title"/>
          </p:nvPr>
        </p:nvSpPr>
        <p:spPr>
          <a:xfrm>
            <a:off x="680322" y="609597"/>
            <a:ext cx="9613858" cy="359275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200"/>
              <a:buFont typeface="Trebuchet MS"/>
              <a:buNone/>
              <a:defRPr b="0" i="0" sz="32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0" name="Google Shape;120;p12"/>
          <p:cNvSpPr txBox="1"/>
          <p:nvPr>
            <p:ph idx="1" type="body"/>
          </p:nvPr>
        </p:nvSpPr>
        <p:spPr>
          <a:xfrm>
            <a:off x="680322" y="4711615"/>
            <a:ext cx="9613859" cy="109078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121" name="Google Shape;121;p12"/>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22" name="Google Shape;122;p12"/>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23" name="Google Shape;123;p12"/>
          <p:cNvSpPr txBox="1"/>
          <p:nvPr>
            <p:ph idx="12" type="sldNum"/>
          </p:nvPr>
        </p:nvSpPr>
        <p:spPr>
          <a:xfrm>
            <a:off x="10729455" y="4711615"/>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124" name="Shape 124"/>
        <p:cNvGrpSpPr/>
        <p:nvPr/>
      </p:nvGrpSpPr>
      <p:grpSpPr>
        <a:xfrm>
          <a:off x="0" y="0"/>
          <a:ext cx="0" cy="0"/>
          <a:chOff x="0" y="0"/>
          <a:chExt cx="0" cy="0"/>
        </a:xfrm>
      </p:grpSpPr>
      <p:pic>
        <p:nvPicPr>
          <p:cNvPr descr="HD-ShadowLong.png" id="125" name="Google Shape;125;p13"/>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26" name="Google Shape;126;p13"/>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27" name="Google Shape;127;p13"/>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3"/>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3"/>
          <p:cNvSpPr txBox="1"/>
          <p:nvPr>
            <p:ph type="title"/>
          </p:nvPr>
        </p:nvSpPr>
        <p:spPr>
          <a:xfrm>
            <a:off x="1127856" y="609598"/>
            <a:ext cx="8718877" cy="3036061"/>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200"/>
              <a:buFont typeface="Trebuchet MS"/>
              <a:buNone/>
              <a:defRPr b="0" i="0" sz="32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0" name="Google Shape;130;p13"/>
          <p:cNvSpPr txBox="1"/>
          <p:nvPr>
            <p:ph idx="1" type="body"/>
          </p:nvPr>
        </p:nvSpPr>
        <p:spPr>
          <a:xfrm>
            <a:off x="1402288" y="3653379"/>
            <a:ext cx="8156579" cy="548968"/>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131" name="Google Shape;131;p13"/>
          <p:cNvSpPr txBox="1"/>
          <p:nvPr>
            <p:ph idx="2" type="body"/>
          </p:nvPr>
        </p:nvSpPr>
        <p:spPr>
          <a:xfrm>
            <a:off x="680322" y="4711615"/>
            <a:ext cx="9613859" cy="1090789"/>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132" name="Google Shape;132;p13"/>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33" name="Google Shape;133;p13"/>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34" name="Google Shape;134;p13"/>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135" name="Google Shape;135;p13"/>
          <p:cNvSpPr txBox="1"/>
          <p:nvPr/>
        </p:nvSpPr>
        <p:spPr>
          <a:xfrm>
            <a:off x="583572" y="74811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7200"/>
              <a:buFont typeface="Trebuchet MS"/>
              <a:buNone/>
            </a:pPr>
            <a:r>
              <a:rPr b="0" i="0" lang="en-US" sz="7200" u="none" cap="none" strike="noStrike">
                <a:solidFill>
                  <a:schemeClr val="lt1"/>
                </a:solidFill>
                <a:latin typeface="Trebuchet MS"/>
                <a:ea typeface="Trebuchet MS"/>
                <a:cs typeface="Trebuchet MS"/>
                <a:sym typeface="Trebuchet MS"/>
              </a:rPr>
              <a:t>“</a:t>
            </a:r>
            <a:endParaRPr b="0" i="0" sz="1400" u="none" cap="none" strike="noStrike">
              <a:solidFill>
                <a:srgbClr val="000000"/>
              </a:solidFill>
              <a:latin typeface="Arial"/>
              <a:ea typeface="Arial"/>
              <a:cs typeface="Arial"/>
              <a:sym typeface="Arial"/>
            </a:endParaRPr>
          </a:p>
        </p:txBody>
      </p:sp>
      <p:sp>
        <p:nvSpPr>
          <p:cNvPr id="136" name="Google Shape;136;p13"/>
          <p:cNvSpPr txBox="1"/>
          <p:nvPr/>
        </p:nvSpPr>
        <p:spPr>
          <a:xfrm>
            <a:off x="9662809" y="3033524"/>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7200"/>
              <a:buFont typeface="Trebuchet MS"/>
              <a:buNone/>
            </a:pPr>
            <a:r>
              <a:rPr b="0" i="0" lang="en-US" sz="7200" u="none" cap="none" strike="noStrike">
                <a:solidFill>
                  <a:schemeClr val="lt1"/>
                </a:solidFill>
                <a:latin typeface="Trebuchet MS"/>
                <a:ea typeface="Trebuchet MS"/>
                <a:cs typeface="Trebuchet MS"/>
                <a:sym typeface="Trebuchet MS"/>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37" name="Shape 137"/>
        <p:cNvGrpSpPr/>
        <p:nvPr/>
      </p:nvGrpSpPr>
      <p:grpSpPr>
        <a:xfrm>
          <a:off x="0" y="0"/>
          <a:ext cx="0" cy="0"/>
          <a:chOff x="0" y="0"/>
          <a:chExt cx="0" cy="0"/>
        </a:xfrm>
      </p:grpSpPr>
      <p:pic>
        <p:nvPicPr>
          <p:cNvPr descr="HD-ShadowLong.png" id="138" name="Google Shape;138;p14"/>
          <p:cNvPicPr preferRelativeResize="0"/>
          <p:nvPr/>
        </p:nvPicPr>
        <p:blipFill rotWithShape="1">
          <a:blip r:embed="rId2">
            <a:alphaModFix/>
          </a:blip>
          <a:srcRect b="0" l="0" r="0" t="0"/>
          <a:stretch/>
        </p:blipFill>
        <p:spPr>
          <a:xfrm>
            <a:off x="1" y="5928628"/>
            <a:ext cx="10437812" cy="321164"/>
          </a:xfrm>
          <a:prstGeom prst="rect">
            <a:avLst/>
          </a:prstGeom>
          <a:noFill/>
          <a:ln>
            <a:noFill/>
          </a:ln>
        </p:spPr>
      </p:pic>
      <p:pic>
        <p:nvPicPr>
          <p:cNvPr descr="HD-ShadowShort.png" id="139" name="Google Shape;139;p14"/>
          <p:cNvPicPr preferRelativeResize="0"/>
          <p:nvPr/>
        </p:nvPicPr>
        <p:blipFill rotWithShape="1">
          <a:blip r:embed="rId3">
            <a:alphaModFix/>
          </a:blip>
          <a:srcRect b="0" l="0" r="0" t="0"/>
          <a:stretch/>
        </p:blipFill>
        <p:spPr>
          <a:xfrm>
            <a:off x="10585826" y="5929622"/>
            <a:ext cx="1602997" cy="144270"/>
          </a:xfrm>
          <a:prstGeom prst="rect">
            <a:avLst/>
          </a:prstGeom>
          <a:noFill/>
          <a:ln>
            <a:noFill/>
          </a:ln>
        </p:spPr>
      </p:pic>
      <p:sp>
        <p:nvSpPr>
          <p:cNvPr id="140" name="Google Shape;140;p14"/>
          <p:cNvSpPr/>
          <p:nvPr/>
        </p:nvSpPr>
        <p:spPr>
          <a:xfrm>
            <a:off x="0" y="4567988"/>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4"/>
          <p:cNvSpPr/>
          <p:nvPr/>
        </p:nvSpPr>
        <p:spPr>
          <a:xfrm>
            <a:off x="10585827" y="4567988"/>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4"/>
          <p:cNvSpPr txBox="1"/>
          <p:nvPr>
            <p:ph type="title"/>
          </p:nvPr>
        </p:nvSpPr>
        <p:spPr>
          <a:xfrm>
            <a:off x="680319" y="4711615"/>
            <a:ext cx="9613862" cy="588535"/>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lt1"/>
              </a:buClr>
              <a:buSzPts val="3200"/>
              <a:buFont typeface="Trebuchet MS"/>
              <a:buNone/>
              <a:defRPr b="0" i="0" sz="32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3" name="Google Shape;143;p14"/>
          <p:cNvSpPr txBox="1"/>
          <p:nvPr>
            <p:ph idx="1" type="body"/>
          </p:nvPr>
        </p:nvSpPr>
        <p:spPr>
          <a:xfrm>
            <a:off x="680320" y="5300149"/>
            <a:ext cx="9613862" cy="502255"/>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144" name="Google Shape;144;p14"/>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45" name="Google Shape;145;p14"/>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46" name="Google Shape;146;p14"/>
          <p:cNvSpPr txBox="1"/>
          <p:nvPr>
            <p:ph idx="12" type="sldNum"/>
          </p:nvPr>
        </p:nvSpPr>
        <p:spPr>
          <a:xfrm>
            <a:off x="10729455" y="4709925"/>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47" name="Shape 147"/>
        <p:cNvGrpSpPr/>
        <p:nvPr/>
      </p:nvGrpSpPr>
      <p:grpSpPr>
        <a:xfrm>
          <a:off x="0" y="0"/>
          <a:ext cx="0" cy="0"/>
          <a:chOff x="0" y="0"/>
          <a:chExt cx="0" cy="0"/>
        </a:xfrm>
      </p:grpSpPr>
      <p:pic>
        <p:nvPicPr>
          <p:cNvPr descr="HD-ShadowLong.png" id="148" name="Google Shape;148;p15"/>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49" name="Google Shape;149;p15"/>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50" name="Google Shape;150;p15"/>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5"/>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5"/>
          <p:cNvSpPr txBox="1"/>
          <p:nvPr>
            <p:ph type="title"/>
          </p:nvPr>
        </p:nvSpPr>
        <p:spPr>
          <a:xfrm>
            <a:off x="669222" y="753228"/>
            <a:ext cx="9624960" cy="1080938"/>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3" name="Google Shape;153;p15"/>
          <p:cNvSpPr txBox="1"/>
          <p:nvPr>
            <p:ph idx="1" type="body"/>
          </p:nvPr>
        </p:nvSpPr>
        <p:spPr>
          <a:xfrm>
            <a:off x="660946" y="2336873"/>
            <a:ext cx="3070034" cy="57626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154" name="Google Shape;154;p15"/>
          <p:cNvSpPr txBox="1"/>
          <p:nvPr>
            <p:ph idx="2" type="body"/>
          </p:nvPr>
        </p:nvSpPr>
        <p:spPr>
          <a:xfrm>
            <a:off x="680322" y="3022673"/>
            <a:ext cx="3049702" cy="2913513"/>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155" name="Google Shape;155;p15"/>
          <p:cNvSpPr txBox="1"/>
          <p:nvPr>
            <p:ph idx="3" type="body"/>
          </p:nvPr>
        </p:nvSpPr>
        <p:spPr>
          <a:xfrm>
            <a:off x="3956025" y="2336873"/>
            <a:ext cx="3063240" cy="57626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156" name="Google Shape;156;p15"/>
          <p:cNvSpPr txBox="1"/>
          <p:nvPr>
            <p:ph idx="4" type="body"/>
          </p:nvPr>
        </p:nvSpPr>
        <p:spPr>
          <a:xfrm>
            <a:off x="3945470" y="3022673"/>
            <a:ext cx="3063240" cy="2913513"/>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157" name="Google Shape;157;p15"/>
          <p:cNvSpPr txBox="1"/>
          <p:nvPr>
            <p:ph idx="5" type="body"/>
          </p:nvPr>
        </p:nvSpPr>
        <p:spPr>
          <a:xfrm>
            <a:off x="7224156" y="2336873"/>
            <a:ext cx="3070025" cy="57626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158" name="Google Shape;158;p15"/>
          <p:cNvSpPr txBox="1"/>
          <p:nvPr>
            <p:ph idx="6" type="body"/>
          </p:nvPr>
        </p:nvSpPr>
        <p:spPr>
          <a:xfrm>
            <a:off x="7224156" y="3022673"/>
            <a:ext cx="3070025" cy="2913513"/>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159" name="Google Shape;159;p15"/>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60" name="Google Shape;160;p15"/>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61" name="Google Shape;161;p15"/>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62" name="Shape 162"/>
        <p:cNvGrpSpPr/>
        <p:nvPr/>
      </p:nvGrpSpPr>
      <p:grpSpPr>
        <a:xfrm>
          <a:off x="0" y="0"/>
          <a:ext cx="0" cy="0"/>
          <a:chOff x="0" y="0"/>
          <a:chExt cx="0" cy="0"/>
        </a:xfrm>
      </p:grpSpPr>
      <p:pic>
        <p:nvPicPr>
          <p:cNvPr descr="HD-ShadowLong.png" id="163" name="Google Shape;163;p16"/>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64" name="Google Shape;164;p16"/>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65" name="Google Shape;165;p16"/>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6"/>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6"/>
          <p:cNvSpPr txBox="1"/>
          <p:nvPr>
            <p:ph type="title"/>
          </p:nvPr>
        </p:nvSpPr>
        <p:spPr>
          <a:xfrm>
            <a:off x="680322" y="753228"/>
            <a:ext cx="9613860" cy="1080938"/>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68" name="Google Shape;168;p16"/>
          <p:cNvSpPr txBox="1"/>
          <p:nvPr>
            <p:ph idx="1" type="body"/>
          </p:nvPr>
        </p:nvSpPr>
        <p:spPr>
          <a:xfrm>
            <a:off x="680318" y="4297503"/>
            <a:ext cx="3049705" cy="57626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169" name="Google Shape;169;p16"/>
          <p:cNvSpPr/>
          <p:nvPr>
            <p:ph idx="2" type="pic"/>
          </p:nvPr>
        </p:nvSpPr>
        <p:spPr>
          <a:xfrm>
            <a:off x="680318" y="2336873"/>
            <a:ext cx="3049705" cy="1524000"/>
          </a:xfrm>
          <a:prstGeom prst="roundRect">
            <a:avLst>
              <a:gd fmla="val 0" name="adj"/>
            </a:avLst>
          </a:prstGeom>
          <a:noFill/>
          <a:ln>
            <a:noFill/>
          </a:ln>
          <a:effectLst>
            <a:outerShdw blurRad="50800" rotWithShape="0" algn="tl" dir="5400000" dist="50800">
              <a:srgbClr val="000000">
                <a:alpha val="41568"/>
              </a:srgbClr>
            </a:outerShdw>
          </a:effectLst>
        </p:spPr>
        <p:txBody>
          <a:bodyPr anchorCtr="0" anchor="t" bIns="91425" lIns="91425" spcFirstLastPara="1" rIns="91425" wrap="square" tIns="91425">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70" name="Google Shape;170;p16"/>
          <p:cNvSpPr txBox="1"/>
          <p:nvPr>
            <p:ph idx="3" type="body"/>
          </p:nvPr>
        </p:nvSpPr>
        <p:spPr>
          <a:xfrm>
            <a:off x="680318" y="4873765"/>
            <a:ext cx="3049705" cy="106242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171" name="Google Shape;171;p16"/>
          <p:cNvSpPr txBox="1"/>
          <p:nvPr>
            <p:ph idx="4" type="body"/>
          </p:nvPr>
        </p:nvSpPr>
        <p:spPr>
          <a:xfrm>
            <a:off x="3945471" y="4297503"/>
            <a:ext cx="3063240" cy="57626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172" name="Google Shape;172;p16"/>
          <p:cNvSpPr/>
          <p:nvPr>
            <p:ph idx="5" type="pic"/>
          </p:nvPr>
        </p:nvSpPr>
        <p:spPr>
          <a:xfrm>
            <a:off x="3945470" y="2336873"/>
            <a:ext cx="3063240" cy="1524000"/>
          </a:xfrm>
          <a:prstGeom prst="roundRect">
            <a:avLst>
              <a:gd fmla="val 0" name="adj"/>
            </a:avLst>
          </a:prstGeom>
          <a:noFill/>
          <a:ln>
            <a:noFill/>
          </a:ln>
          <a:effectLst>
            <a:outerShdw blurRad="50800" rotWithShape="0" algn="tl" dir="5400000" dist="50800">
              <a:srgbClr val="000000">
                <a:alpha val="41568"/>
              </a:srgbClr>
            </a:outerShdw>
          </a:effectLst>
        </p:spPr>
        <p:txBody>
          <a:bodyPr anchorCtr="0" anchor="t" bIns="91425" lIns="91425" spcFirstLastPara="1" rIns="91425" wrap="square" tIns="91425">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73" name="Google Shape;173;p16"/>
          <p:cNvSpPr txBox="1"/>
          <p:nvPr>
            <p:ph idx="6" type="body"/>
          </p:nvPr>
        </p:nvSpPr>
        <p:spPr>
          <a:xfrm>
            <a:off x="3944117" y="4873764"/>
            <a:ext cx="3067297" cy="106242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174" name="Google Shape;174;p16"/>
          <p:cNvSpPr txBox="1"/>
          <p:nvPr>
            <p:ph idx="7" type="body"/>
          </p:nvPr>
        </p:nvSpPr>
        <p:spPr>
          <a:xfrm>
            <a:off x="7230678" y="4297503"/>
            <a:ext cx="3063505" cy="576262"/>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175" name="Google Shape;175;p16"/>
          <p:cNvSpPr/>
          <p:nvPr>
            <p:ph idx="8" type="pic"/>
          </p:nvPr>
        </p:nvSpPr>
        <p:spPr>
          <a:xfrm>
            <a:off x="7230677" y="2336873"/>
            <a:ext cx="3063505" cy="1524000"/>
          </a:xfrm>
          <a:prstGeom prst="roundRect">
            <a:avLst>
              <a:gd fmla="val 0" name="adj"/>
            </a:avLst>
          </a:prstGeom>
          <a:noFill/>
          <a:ln>
            <a:noFill/>
          </a:ln>
          <a:effectLst>
            <a:outerShdw blurRad="50800" rotWithShape="0" algn="tl" dir="5400000" dist="50800">
              <a:srgbClr val="000000">
                <a:alpha val="41568"/>
              </a:srgbClr>
            </a:outerShdw>
          </a:effectLst>
        </p:spPr>
        <p:txBody>
          <a:bodyPr anchorCtr="0" anchor="t" bIns="91425" lIns="91425" spcFirstLastPara="1" rIns="91425" wrap="square" tIns="91425">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176" name="Google Shape;176;p16"/>
          <p:cNvSpPr txBox="1"/>
          <p:nvPr>
            <p:ph idx="9" type="body"/>
          </p:nvPr>
        </p:nvSpPr>
        <p:spPr>
          <a:xfrm>
            <a:off x="7230553" y="4873762"/>
            <a:ext cx="3067563" cy="1062422"/>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177" name="Google Shape;177;p16"/>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78" name="Google Shape;178;p16"/>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79" name="Google Shape;179;p16"/>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80" name="Shape 180"/>
        <p:cNvGrpSpPr/>
        <p:nvPr/>
      </p:nvGrpSpPr>
      <p:grpSpPr>
        <a:xfrm>
          <a:off x="0" y="0"/>
          <a:ext cx="0" cy="0"/>
          <a:chOff x="0" y="0"/>
          <a:chExt cx="0" cy="0"/>
        </a:xfrm>
      </p:grpSpPr>
      <p:pic>
        <p:nvPicPr>
          <p:cNvPr descr="HD-ShadowLong.png" id="181" name="Google Shape;181;p17"/>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182" name="Google Shape;182;p17"/>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183" name="Google Shape;183;p17"/>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7"/>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7"/>
          <p:cNvSpPr txBox="1"/>
          <p:nvPr>
            <p:ph type="title"/>
          </p:nvPr>
        </p:nvSpPr>
        <p:spPr>
          <a:xfrm>
            <a:off x="680321" y="753228"/>
            <a:ext cx="9613861" cy="1080938"/>
          </a:xfrm>
          <a:prstGeom prst="rect">
            <a:avLst/>
          </a:prstGeom>
          <a:noFill/>
          <a:ln>
            <a:noFill/>
          </a:ln>
        </p:spPr>
        <p:txBody>
          <a:bodyPr anchorCtr="0" anchor="ctr" bIns="91425" lIns="91425" spcFirstLastPara="1" rIns="91425" wrap="square" tIns="91425">
            <a:noAutofit/>
          </a:bodyPr>
          <a:lstStyle>
            <a:lvl1pPr lvl="0" marR="0" rtl="0" algn="r">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6" name="Google Shape;186;p17"/>
          <p:cNvSpPr txBox="1"/>
          <p:nvPr>
            <p:ph idx="1" type="body"/>
          </p:nvPr>
        </p:nvSpPr>
        <p:spPr>
          <a:xfrm rot="5400000">
            <a:off x="3687593" y="-670399"/>
            <a:ext cx="3599316" cy="9613861"/>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187" name="Google Shape;187;p17"/>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88" name="Google Shape;188;p17"/>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89" name="Google Shape;189;p17"/>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90" name="Shape 190"/>
        <p:cNvGrpSpPr/>
        <p:nvPr/>
      </p:nvGrpSpPr>
      <p:grpSpPr>
        <a:xfrm>
          <a:off x="0" y="0"/>
          <a:ext cx="0" cy="0"/>
          <a:chOff x="0" y="0"/>
          <a:chExt cx="0" cy="0"/>
        </a:xfrm>
      </p:grpSpPr>
      <p:sp>
        <p:nvSpPr>
          <p:cNvPr id="191" name="Google Shape;191;p18"/>
          <p:cNvSpPr/>
          <p:nvPr/>
        </p:nvSpPr>
        <p:spPr>
          <a:xfrm rot="5400000">
            <a:off x="8116207" y="1869395"/>
            <a:ext cx="5106988"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8"/>
          <p:cNvSpPr/>
          <p:nvPr/>
        </p:nvSpPr>
        <p:spPr>
          <a:xfrm rot="5400000">
            <a:off x="9868202" y="5372403"/>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8"/>
          <p:cNvSpPr txBox="1"/>
          <p:nvPr>
            <p:ph type="title"/>
          </p:nvPr>
        </p:nvSpPr>
        <p:spPr>
          <a:xfrm rot="5400000">
            <a:off x="8489252" y="2249576"/>
            <a:ext cx="4353760" cy="1073802"/>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94" name="Google Shape;194;p18"/>
          <p:cNvSpPr txBox="1"/>
          <p:nvPr>
            <p:ph idx="1" type="body"/>
          </p:nvPr>
        </p:nvSpPr>
        <p:spPr>
          <a:xfrm rot="5400000">
            <a:off x="2452029" y="-1162110"/>
            <a:ext cx="5326589" cy="8870004"/>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195" name="Google Shape;195;p18"/>
          <p:cNvSpPr txBox="1"/>
          <p:nvPr>
            <p:ph idx="10" type="dt"/>
          </p:nvPr>
        </p:nvSpPr>
        <p:spPr>
          <a:xfrm>
            <a:off x="6807126"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96" name="Google Shape;196;p18"/>
          <p:cNvSpPr txBox="1"/>
          <p:nvPr>
            <p:ph idx="11" type="ftr"/>
          </p:nvPr>
        </p:nvSpPr>
        <p:spPr>
          <a:xfrm>
            <a:off x="680321" y="5936188"/>
            <a:ext cx="6126805"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97" name="Google Shape;197;p18"/>
          <p:cNvSpPr txBox="1"/>
          <p:nvPr>
            <p:ph idx="12" type="sldNum"/>
          </p:nvPr>
        </p:nvSpPr>
        <p:spPr>
          <a:xfrm>
            <a:off x="10097550" y="5398633"/>
            <a:ext cx="1154151" cy="1090789"/>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5" name="Shape 205"/>
        <p:cNvGrpSpPr/>
        <p:nvPr/>
      </p:nvGrpSpPr>
      <p:grpSpPr>
        <a:xfrm>
          <a:off x="0" y="0"/>
          <a:ext cx="0" cy="0"/>
          <a:chOff x="0" y="0"/>
          <a:chExt cx="0" cy="0"/>
        </a:xfrm>
      </p:grpSpPr>
      <p:pic>
        <p:nvPicPr>
          <p:cNvPr descr="HD-ShadowLong.png" id="206" name="Google Shape;206;p20"/>
          <p:cNvPicPr preferRelativeResize="0"/>
          <p:nvPr/>
        </p:nvPicPr>
        <p:blipFill rotWithShape="1">
          <a:blip r:embed="rId2">
            <a:alphaModFix/>
          </a:blip>
          <a:srcRect b="0" l="0" r="0" t="0"/>
          <a:stretch/>
        </p:blipFill>
        <p:spPr>
          <a:xfrm>
            <a:off x="1" y="1970240"/>
            <a:ext cx="10437813" cy="321164"/>
          </a:xfrm>
          <a:prstGeom prst="rect">
            <a:avLst/>
          </a:prstGeom>
          <a:noFill/>
          <a:ln>
            <a:noFill/>
          </a:ln>
        </p:spPr>
      </p:pic>
      <p:pic>
        <p:nvPicPr>
          <p:cNvPr descr="HD-ShadowShort.png" id="207" name="Google Shape;207;p20"/>
          <p:cNvPicPr preferRelativeResize="0"/>
          <p:nvPr/>
        </p:nvPicPr>
        <p:blipFill rotWithShape="1">
          <a:blip r:embed="rId3">
            <a:alphaModFix/>
          </a:blip>
          <a:srcRect b="0" l="0" r="0" t="0"/>
          <a:stretch/>
        </p:blipFill>
        <p:spPr>
          <a:xfrm>
            <a:off x="10585826" y="1971234"/>
            <a:ext cx="1602998" cy="144270"/>
          </a:xfrm>
          <a:prstGeom prst="rect">
            <a:avLst/>
          </a:prstGeom>
          <a:noFill/>
          <a:ln>
            <a:noFill/>
          </a:ln>
        </p:spPr>
      </p:pic>
      <p:sp>
        <p:nvSpPr>
          <p:cNvPr id="208" name="Google Shape;208;p20"/>
          <p:cNvSpPr/>
          <p:nvPr/>
        </p:nvSpPr>
        <p:spPr>
          <a:xfrm>
            <a:off x="0" y="609600"/>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0"/>
          <p:cNvSpPr/>
          <p:nvPr/>
        </p:nvSpPr>
        <p:spPr>
          <a:xfrm>
            <a:off x="10585827" y="609600"/>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0"/>
          <p:cNvSpPr txBox="1"/>
          <p:nvPr>
            <p:ph type="title"/>
          </p:nvPr>
        </p:nvSpPr>
        <p:spPr>
          <a:xfrm>
            <a:off x="680321" y="753228"/>
            <a:ext cx="9613800" cy="1080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1" name="Google Shape;211;p20"/>
          <p:cNvSpPr txBox="1"/>
          <p:nvPr>
            <p:ph idx="1" type="body"/>
          </p:nvPr>
        </p:nvSpPr>
        <p:spPr>
          <a:xfrm>
            <a:off x="680321" y="2336873"/>
            <a:ext cx="9613800" cy="3599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212" name="Google Shape;212;p20"/>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13" name="Google Shape;213;p20"/>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14" name="Google Shape;214;p20"/>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5" name="Shape 215"/>
        <p:cNvGrpSpPr/>
        <p:nvPr/>
      </p:nvGrpSpPr>
      <p:grpSpPr>
        <a:xfrm>
          <a:off x="0" y="0"/>
          <a:ext cx="0" cy="0"/>
          <a:chOff x="0" y="0"/>
          <a:chExt cx="0" cy="0"/>
        </a:xfrm>
      </p:grpSpPr>
      <p:pic>
        <p:nvPicPr>
          <p:cNvPr descr="HD-ShadowLong.png" id="216" name="Google Shape;216;p21"/>
          <p:cNvPicPr preferRelativeResize="0"/>
          <p:nvPr/>
        </p:nvPicPr>
        <p:blipFill rotWithShape="1">
          <a:blip r:embed="rId2">
            <a:alphaModFix/>
          </a:blip>
          <a:srcRect b="0" l="0" r="0" t="0"/>
          <a:stretch/>
        </p:blipFill>
        <p:spPr>
          <a:xfrm>
            <a:off x="1" y="4242851"/>
            <a:ext cx="8968084" cy="275942"/>
          </a:xfrm>
          <a:prstGeom prst="rect">
            <a:avLst/>
          </a:prstGeom>
          <a:noFill/>
          <a:ln>
            <a:noFill/>
          </a:ln>
        </p:spPr>
      </p:pic>
      <p:pic>
        <p:nvPicPr>
          <p:cNvPr descr="HD-ShadowShort.png" id="217" name="Google Shape;217;p21"/>
          <p:cNvPicPr preferRelativeResize="0"/>
          <p:nvPr/>
        </p:nvPicPr>
        <p:blipFill rotWithShape="1">
          <a:blip r:embed="rId3">
            <a:alphaModFix/>
          </a:blip>
          <a:srcRect b="0" l="0" r="0" t="0"/>
          <a:stretch/>
        </p:blipFill>
        <p:spPr>
          <a:xfrm>
            <a:off x="9111716" y="4243845"/>
            <a:ext cx="3077107" cy="276940"/>
          </a:xfrm>
          <a:prstGeom prst="rect">
            <a:avLst/>
          </a:prstGeom>
          <a:noFill/>
          <a:ln>
            <a:noFill/>
          </a:ln>
        </p:spPr>
      </p:pic>
      <p:sp>
        <p:nvSpPr>
          <p:cNvPr id="218" name="Google Shape;218;p21"/>
          <p:cNvSpPr/>
          <p:nvPr/>
        </p:nvSpPr>
        <p:spPr>
          <a:xfrm>
            <a:off x="0" y="2590078"/>
            <a:ext cx="8968200" cy="16602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1"/>
          <p:cNvSpPr/>
          <p:nvPr/>
        </p:nvSpPr>
        <p:spPr>
          <a:xfrm>
            <a:off x="9111715" y="2590078"/>
            <a:ext cx="3077100" cy="1660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1"/>
          <p:cNvSpPr txBox="1"/>
          <p:nvPr>
            <p:ph type="ctrTitle"/>
          </p:nvPr>
        </p:nvSpPr>
        <p:spPr>
          <a:xfrm>
            <a:off x="680322" y="2733709"/>
            <a:ext cx="8144100" cy="1373100"/>
          </a:xfrm>
          <a:prstGeom prst="rect">
            <a:avLst/>
          </a:prstGeom>
          <a:noFill/>
          <a:ln>
            <a:noFill/>
          </a:ln>
        </p:spPr>
        <p:txBody>
          <a:bodyPr anchorCtr="0" anchor="b" bIns="91425" lIns="91425" spcFirstLastPara="1" rIns="91425" wrap="square" tIns="91425">
            <a:noAutofit/>
          </a:bodyPr>
          <a:lstStyle>
            <a:lvl1pPr lvl="0" marR="0" rtl="0" algn="r">
              <a:lnSpc>
                <a:spcPct val="90000"/>
              </a:lnSpc>
              <a:spcBef>
                <a:spcPts val="0"/>
              </a:spcBef>
              <a:spcAft>
                <a:spcPts val="0"/>
              </a:spcAft>
              <a:buClr>
                <a:schemeClr val="lt1"/>
              </a:buClr>
              <a:buSzPts val="5400"/>
              <a:buFont typeface="Trebuchet MS"/>
              <a:buNone/>
              <a:defRPr b="0" i="0" sz="54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21" name="Google Shape;221;p21"/>
          <p:cNvSpPr txBox="1"/>
          <p:nvPr>
            <p:ph idx="1" type="subTitle"/>
          </p:nvPr>
        </p:nvSpPr>
        <p:spPr>
          <a:xfrm>
            <a:off x="680322" y="4394039"/>
            <a:ext cx="8144100" cy="1117800"/>
          </a:xfrm>
          <a:prstGeom prst="rect">
            <a:avLst/>
          </a:prstGeom>
          <a:noFill/>
          <a:ln>
            <a:noFill/>
          </a:ln>
        </p:spPr>
        <p:txBody>
          <a:bodyPr anchorCtr="0" anchor="t" bIns="91425" lIns="91425" spcFirstLastPara="1" rIns="91425" wrap="square" tIns="91425">
            <a:noAutofit/>
          </a:bodyPr>
          <a:lstStyle>
            <a:lvl1pPr lvl="0" marR="0" rtl="0" algn="r">
              <a:lnSpc>
                <a:spcPct val="90000"/>
              </a:lnSpc>
              <a:spcBef>
                <a:spcPts val="10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1pPr>
            <a:lvl2pPr lvl="1" marR="0" rtl="0" algn="ctr">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2pPr>
            <a:lvl3pPr lvl="2" marR="0" rtl="0" algn="ctr">
              <a:lnSpc>
                <a:spcPct val="90000"/>
              </a:lnSpc>
              <a:spcBef>
                <a:spcPts val="50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3pPr>
            <a:lvl4pPr lvl="3"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ctr">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222" name="Google Shape;222;p21"/>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23" name="Google Shape;223;p21"/>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24" name="Google Shape;224;p21"/>
          <p:cNvSpPr txBox="1"/>
          <p:nvPr>
            <p:ph idx="12" type="sldNum"/>
          </p:nvPr>
        </p:nvSpPr>
        <p:spPr>
          <a:xfrm>
            <a:off x="9255346" y="2750337"/>
            <a:ext cx="1171800" cy="1356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pic>
        <p:nvPicPr>
          <p:cNvPr descr="HD-ShadowLong.png" id="23" name="Google Shape;23;p3"/>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24" name="Google Shape;24;p3"/>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25" name="Google Shape;25;p3"/>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txBox="1"/>
          <p:nvPr>
            <p:ph type="title"/>
          </p:nvPr>
        </p:nvSpPr>
        <p:spPr>
          <a:xfrm>
            <a:off x="680321" y="753228"/>
            <a:ext cx="9613861" cy="1080938"/>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 name="Google Shape;28;p3"/>
          <p:cNvSpPr txBox="1"/>
          <p:nvPr>
            <p:ph idx="1" type="body"/>
          </p:nvPr>
        </p:nvSpPr>
        <p:spPr>
          <a:xfrm>
            <a:off x="680321" y="2336873"/>
            <a:ext cx="9613861" cy="3599316"/>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29" name="Google Shape;29;p3"/>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0" name="Google Shape;30;p3"/>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1" name="Google Shape;31;p3"/>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25" name="Shape 225"/>
        <p:cNvGrpSpPr/>
        <p:nvPr/>
      </p:nvGrpSpPr>
      <p:grpSpPr>
        <a:xfrm>
          <a:off x="0" y="0"/>
          <a:ext cx="0" cy="0"/>
          <a:chOff x="0" y="0"/>
          <a:chExt cx="0" cy="0"/>
        </a:xfrm>
      </p:grpSpPr>
      <p:pic>
        <p:nvPicPr>
          <p:cNvPr descr="HD-ShadowLong.png" id="226" name="Google Shape;226;p22"/>
          <p:cNvPicPr preferRelativeResize="0"/>
          <p:nvPr/>
        </p:nvPicPr>
        <p:blipFill rotWithShape="1">
          <a:blip r:embed="rId2">
            <a:alphaModFix/>
          </a:blip>
          <a:srcRect b="0" l="0" r="0" t="0"/>
          <a:stretch/>
        </p:blipFill>
        <p:spPr>
          <a:xfrm>
            <a:off x="-1" y="4086907"/>
            <a:ext cx="10437813" cy="321164"/>
          </a:xfrm>
          <a:prstGeom prst="rect">
            <a:avLst/>
          </a:prstGeom>
          <a:noFill/>
          <a:ln>
            <a:noFill/>
          </a:ln>
        </p:spPr>
      </p:pic>
      <p:pic>
        <p:nvPicPr>
          <p:cNvPr descr="HD-ShadowShort.png" id="227" name="Google Shape;227;p22"/>
          <p:cNvPicPr preferRelativeResize="0"/>
          <p:nvPr/>
        </p:nvPicPr>
        <p:blipFill rotWithShape="1">
          <a:blip r:embed="rId3">
            <a:alphaModFix/>
          </a:blip>
          <a:srcRect b="0" l="0" r="0" t="0"/>
          <a:stretch/>
        </p:blipFill>
        <p:spPr>
          <a:xfrm>
            <a:off x="10585824" y="4087901"/>
            <a:ext cx="1602998" cy="144270"/>
          </a:xfrm>
          <a:prstGeom prst="rect">
            <a:avLst/>
          </a:prstGeom>
          <a:noFill/>
          <a:ln>
            <a:noFill/>
          </a:ln>
        </p:spPr>
      </p:pic>
      <p:sp>
        <p:nvSpPr>
          <p:cNvPr id="228" name="Google Shape;228;p22"/>
          <p:cNvSpPr/>
          <p:nvPr/>
        </p:nvSpPr>
        <p:spPr>
          <a:xfrm>
            <a:off x="-2" y="2726267"/>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2"/>
          <p:cNvSpPr/>
          <p:nvPr/>
        </p:nvSpPr>
        <p:spPr>
          <a:xfrm>
            <a:off x="10585825" y="2726267"/>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2"/>
          <p:cNvSpPr txBox="1"/>
          <p:nvPr>
            <p:ph type="title"/>
          </p:nvPr>
        </p:nvSpPr>
        <p:spPr>
          <a:xfrm>
            <a:off x="680322" y="2869895"/>
            <a:ext cx="9613800" cy="1090800"/>
          </a:xfrm>
          <a:prstGeom prst="rect">
            <a:avLst/>
          </a:prstGeom>
          <a:noFill/>
          <a:ln>
            <a:noFill/>
          </a:ln>
        </p:spPr>
        <p:txBody>
          <a:bodyPr anchorCtr="0" anchor="ctr" bIns="91425" lIns="91425" spcFirstLastPara="1" rIns="91425" wrap="square" tIns="91425">
            <a:noAutofit/>
          </a:bodyPr>
          <a:lstStyle>
            <a:lvl1pPr lvl="0" marR="0" rtl="0" algn="r">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31" name="Google Shape;231;p22"/>
          <p:cNvSpPr txBox="1"/>
          <p:nvPr>
            <p:ph idx="1" type="body"/>
          </p:nvPr>
        </p:nvSpPr>
        <p:spPr>
          <a:xfrm>
            <a:off x="680322" y="4232171"/>
            <a:ext cx="9613800" cy="1704000"/>
          </a:xfrm>
          <a:prstGeom prst="rect">
            <a:avLst/>
          </a:prstGeom>
          <a:noFill/>
          <a:ln>
            <a:noFill/>
          </a:ln>
        </p:spPr>
        <p:txBody>
          <a:bodyPr anchorCtr="0" anchor="t" bIns="91425" lIns="91425" spcFirstLastPara="1" rIns="91425" wrap="square" tIns="91425">
            <a:noAutofit/>
          </a:bodyPr>
          <a:lstStyle>
            <a:lvl1pPr indent="-228600" lvl="0" marL="457200" marR="0" rtl="0" algn="r">
              <a:lnSpc>
                <a:spcPct val="90000"/>
              </a:lnSpc>
              <a:spcBef>
                <a:spcPts val="10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232" name="Google Shape;232;p22"/>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33" name="Google Shape;233;p22"/>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34" name="Google Shape;234;p22"/>
          <p:cNvSpPr txBox="1"/>
          <p:nvPr>
            <p:ph idx="12" type="sldNum"/>
          </p:nvPr>
        </p:nvSpPr>
        <p:spPr>
          <a:xfrm>
            <a:off x="10729455" y="2869895"/>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35" name="Shape 235"/>
        <p:cNvGrpSpPr/>
        <p:nvPr/>
      </p:nvGrpSpPr>
      <p:grpSpPr>
        <a:xfrm>
          <a:off x="0" y="0"/>
          <a:ext cx="0" cy="0"/>
          <a:chOff x="0" y="0"/>
          <a:chExt cx="0" cy="0"/>
        </a:xfrm>
      </p:grpSpPr>
      <p:pic>
        <p:nvPicPr>
          <p:cNvPr descr="HD-ShadowLong.png" id="236" name="Google Shape;236;p23"/>
          <p:cNvPicPr preferRelativeResize="0"/>
          <p:nvPr/>
        </p:nvPicPr>
        <p:blipFill rotWithShape="1">
          <a:blip r:embed="rId2">
            <a:alphaModFix/>
          </a:blip>
          <a:srcRect b="0" l="0" r="0" t="0"/>
          <a:stretch/>
        </p:blipFill>
        <p:spPr>
          <a:xfrm>
            <a:off x="1" y="1970240"/>
            <a:ext cx="10437813" cy="321164"/>
          </a:xfrm>
          <a:prstGeom prst="rect">
            <a:avLst/>
          </a:prstGeom>
          <a:noFill/>
          <a:ln>
            <a:noFill/>
          </a:ln>
        </p:spPr>
      </p:pic>
      <p:pic>
        <p:nvPicPr>
          <p:cNvPr descr="HD-ShadowShort.png" id="237" name="Google Shape;237;p23"/>
          <p:cNvPicPr preferRelativeResize="0"/>
          <p:nvPr/>
        </p:nvPicPr>
        <p:blipFill rotWithShape="1">
          <a:blip r:embed="rId3">
            <a:alphaModFix/>
          </a:blip>
          <a:srcRect b="0" l="0" r="0" t="0"/>
          <a:stretch/>
        </p:blipFill>
        <p:spPr>
          <a:xfrm>
            <a:off x="10585826" y="1971234"/>
            <a:ext cx="1602998" cy="144270"/>
          </a:xfrm>
          <a:prstGeom prst="rect">
            <a:avLst/>
          </a:prstGeom>
          <a:noFill/>
          <a:ln>
            <a:noFill/>
          </a:ln>
        </p:spPr>
      </p:pic>
      <p:sp>
        <p:nvSpPr>
          <p:cNvPr id="238" name="Google Shape;238;p23"/>
          <p:cNvSpPr/>
          <p:nvPr/>
        </p:nvSpPr>
        <p:spPr>
          <a:xfrm>
            <a:off x="0" y="609600"/>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3"/>
          <p:cNvSpPr/>
          <p:nvPr/>
        </p:nvSpPr>
        <p:spPr>
          <a:xfrm>
            <a:off x="10585827" y="609600"/>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3"/>
          <p:cNvSpPr txBox="1"/>
          <p:nvPr>
            <p:ph type="title"/>
          </p:nvPr>
        </p:nvSpPr>
        <p:spPr>
          <a:xfrm>
            <a:off x="680321" y="753228"/>
            <a:ext cx="9613800" cy="1080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41" name="Google Shape;241;p23"/>
          <p:cNvSpPr txBox="1"/>
          <p:nvPr>
            <p:ph idx="1" type="body"/>
          </p:nvPr>
        </p:nvSpPr>
        <p:spPr>
          <a:xfrm>
            <a:off x="680320" y="2336873"/>
            <a:ext cx="4698300" cy="3599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242" name="Google Shape;242;p23"/>
          <p:cNvSpPr txBox="1"/>
          <p:nvPr>
            <p:ph idx="2" type="body"/>
          </p:nvPr>
        </p:nvSpPr>
        <p:spPr>
          <a:xfrm>
            <a:off x="5594123" y="2336873"/>
            <a:ext cx="4700100" cy="3599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243" name="Google Shape;243;p23"/>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44" name="Google Shape;244;p23"/>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45" name="Google Shape;245;p23"/>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46" name="Shape 246"/>
        <p:cNvGrpSpPr/>
        <p:nvPr/>
      </p:nvGrpSpPr>
      <p:grpSpPr>
        <a:xfrm>
          <a:off x="0" y="0"/>
          <a:ext cx="0" cy="0"/>
          <a:chOff x="0" y="0"/>
          <a:chExt cx="0" cy="0"/>
        </a:xfrm>
      </p:grpSpPr>
      <p:pic>
        <p:nvPicPr>
          <p:cNvPr descr="HD-ShadowLong.png" id="247" name="Google Shape;247;p24"/>
          <p:cNvPicPr preferRelativeResize="0"/>
          <p:nvPr/>
        </p:nvPicPr>
        <p:blipFill rotWithShape="1">
          <a:blip r:embed="rId2">
            <a:alphaModFix/>
          </a:blip>
          <a:srcRect b="0" l="0" r="0" t="0"/>
          <a:stretch/>
        </p:blipFill>
        <p:spPr>
          <a:xfrm>
            <a:off x="1" y="1970240"/>
            <a:ext cx="10437813" cy="321164"/>
          </a:xfrm>
          <a:prstGeom prst="rect">
            <a:avLst/>
          </a:prstGeom>
          <a:noFill/>
          <a:ln>
            <a:noFill/>
          </a:ln>
        </p:spPr>
      </p:pic>
      <p:pic>
        <p:nvPicPr>
          <p:cNvPr descr="HD-ShadowShort.png" id="248" name="Google Shape;248;p24"/>
          <p:cNvPicPr preferRelativeResize="0"/>
          <p:nvPr/>
        </p:nvPicPr>
        <p:blipFill rotWithShape="1">
          <a:blip r:embed="rId3">
            <a:alphaModFix/>
          </a:blip>
          <a:srcRect b="0" l="0" r="0" t="0"/>
          <a:stretch/>
        </p:blipFill>
        <p:spPr>
          <a:xfrm>
            <a:off x="10585826" y="1971234"/>
            <a:ext cx="1602998" cy="144270"/>
          </a:xfrm>
          <a:prstGeom prst="rect">
            <a:avLst/>
          </a:prstGeom>
          <a:noFill/>
          <a:ln>
            <a:noFill/>
          </a:ln>
        </p:spPr>
      </p:pic>
      <p:sp>
        <p:nvSpPr>
          <p:cNvPr id="249" name="Google Shape;249;p24"/>
          <p:cNvSpPr/>
          <p:nvPr/>
        </p:nvSpPr>
        <p:spPr>
          <a:xfrm>
            <a:off x="0" y="609600"/>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4"/>
          <p:cNvSpPr/>
          <p:nvPr/>
        </p:nvSpPr>
        <p:spPr>
          <a:xfrm>
            <a:off x="10585827" y="609600"/>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4"/>
          <p:cNvSpPr txBox="1"/>
          <p:nvPr>
            <p:ph type="title"/>
          </p:nvPr>
        </p:nvSpPr>
        <p:spPr>
          <a:xfrm>
            <a:off x="680319" y="753229"/>
            <a:ext cx="9613800" cy="1080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2" name="Google Shape;252;p24"/>
          <p:cNvSpPr txBox="1"/>
          <p:nvPr>
            <p:ph idx="1" type="body"/>
          </p:nvPr>
        </p:nvSpPr>
        <p:spPr>
          <a:xfrm>
            <a:off x="906350" y="2336873"/>
            <a:ext cx="4472400" cy="6930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1"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253" name="Google Shape;253;p24"/>
          <p:cNvSpPr txBox="1"/>
          <p:nvPr>
            <p:ph idx="2" type="body"/>
          </p:nvPr>
        </p:nvSpPr>
        <p:spPr>
          <a:xfrm>
            <a:off x="680322" y="3030008"/>
            <a:ext cx="4698300" cy="2906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254" name="Google Shape;254;p24"/>
          <p:cNvSpPr txBox="1"/>
          <p:nvPr>
            <p:ph idx="3" type="body"/>
          </p:nvPr>
        </p:nvSpPr>
        <p:spPr>
          <a:xfrm>
            <a:off x="5820154" y="2336873"/>
            <a:ext cx="4473900" cy="6921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1"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255" name="Google Shape;255;p24"/>
          <p:cNvSpPr txBox="1"/>
          <p:nvPr>
            <p:ph idx="4" type="body"/>
          </p:nvPr>
        </p:nvSpPr>
        <p:spPr>
          <a:xfrm>
            <a:off x="5594123" y="3030008"/>
            <a:ext cx="4700100" cy="2906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256" name="Google Shape;256;p24"/>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57" name="Google Shape;257;p24"/>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58" name="Google Shape;258;p24"/>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9" name="Shape 259"/>
        <p:cNvGrpSpPr/>
        <p:nvPr/>
      </p:nvGrpSpPr>
      <p:grpSpPr>
        <a:xfrm>
          <a:off x="0" y="0"/>
          <a:ext cx="0" cy="0"/>
          <a:chOff x="0" y="0"/>
          <a:chExt cx="0" cy="0"/>
        </a:xfrm>
      </p:grpSpPr>
      <p:pic>
        <p:nvPicPr>
          <p:cNvPr descr="HD-ShadowLong.png" id="260" name="Google Shape;260;p25"/>
          <p:cNvPicPr preferRelativeResize="0"/>
          <p:nvPr/>
        </p:nvPicPr>
        <p:blipFill rotWithShape="1">
          <a:blip r:embed="rId2">
            <a:alphaModFix/>
          </a:blip>
          <a:srcRect b="0" l="0" r="0" t="0"/>
          <a:stretch/>
        </p:blipFill>
        <p:spPr>
          <a:xfrm>
            <a:off x="1" y="1970240"/>
            <a:ext cx="10437813" cy="321164"/>
          </a:xfrm>
          <a:prstGeom prst="rect">
            <a:avLst/>
          </a:prstGeom>
          <a:noFill/>
          <a:ln>
            <a:noFill/>
          </a:ln>
        </p:spPr>
      </p:pic>
      <p:pic>
        <p:nvPicPr>
          <p:cNvPr descr="HD-ShadowShort.png" id="261" name="Google Shape;261;p25"/>
          <p:cNvPicPr preferRelativeResize="0"/>
          <p:nvPr/>
        </p:nvPicPr>
        <p:blipFill rotWithShape="1">
          <a:blip r:embed="rId3">
            <a:alphaModFix/>
          </a:blip>
          <a:srcRect b="0" l="0" r="0" t="0"/>
          <a:stretch/>
        </p:blipFill>
        <p:spPr>
          <a:xfrm>
            <a:off x="10585826" y="1971234"/>
            <a:ext cx="1602998" cy="144270"/>
          </a:xfrm>
          <a:prstGeom prst="rect">
            <a:avLst/>
          </a:prstGeom>
          <a:noFill/>
          <a:ln>
            <a:noFill/>
          </a:ln>
        </p:spPr>
      </p:pic>
      <p:sp>
        <p:nvSpPr>
          <p:cNvPr id="262" name="Google Shape;262;p25"/>
          <p:cNvSpPr/>
          <p:nvPr/>
        </p:nvSpPr>
        <p:spPr>
          <a:xfrm>
            <a:off x="0" y="609600"/>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5"/>
          <p:cNvSpPr/>
          <p:nvPr/>
        </p:nvSpPr>
        <p:spPr>
          <a:xfrm>
            <a:off x="10585827" y="609600"/>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5"/>
          <p:cNvSpPr txBox="1"/>
          <p:nvPr>
            <p:ph type="title"/>
          </p:nvPr>
        </p:nvSpPr>
        <p:spPr>
          <a:xfrm>
            <a:off x="680321" y="753228"/>
            <a:ext cx="9613800" cy="1080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65" name="Google Shape;265;p25"/>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66" name="Google Shape;266;p25"/>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67" name="Google Shape;267;p25"/>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8" name="Shape 268"/>
        <p:cNvGrpSpPr/>
        <p:nvPr/>
      </p:nvGrpSpPr>
      <p:grpSpPr>
        <a:xfrm>
          <a:off x="0" y="0"/>
          <a:ext cx="0" cy="0"/>
          <a:chOff x="0" y="0"/>
          <a:chExt cx="0" cy="0"/>
        </a:xfrm>
      </p:grpSpPr>
      <p:pic>
        <p:nvPicPr>
          <p:cNvPr descr="HD-ShadowShort.png" id="269" name="Google Shape;269;p26"/>
          <p:cNvPicPr preferRelativeResize="0"/>
          <p:nvPr/>
        </p:nvPicPr>
        <p:blipFill rotWithShape="1">
          <a:blip r:embed="rId2">
            <a:alphaModFix/>
          </a:blip>
          <a:srcRect b="0" l="0" r="0" t="0"/>
          <a:stretch/>
        </p:blipFill>
        <p:spPr>
          <a:xfrm>
            <a:off x="10585826" y="1971234"/>
            <a:ext cx="1602998" cy="144270"/>
          </a:xfrm>
          <a:prstGeom prst="rect">
            <a:avLst/>
          </a:prstGeom>
          <a:noFill/>
          <a:ln>
            <a:noFill/>
          </a:ln>
        </p:spPr>
      </p:pic>
      <p:sp>
        <p:nvSpPr>
          <p:cNvPr id="270" name="Google Shape;270;p26"/>
          <p:cNvSpPr/>
          <p:nvPr/>
        </p:nvSpPr>
        <p:spPr>
          <a:xfrm>
            <a:off x="10585827" y="609600"/>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6"/>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72" name="Google Shape;272;p26"/>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73" name="Google Shape;273;p26"/>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74" name="Shape 274"/>
        <p:cNvGrpSpPr/>
        <p:nvPr/>
      </p:nvGrpSpPr>
      <p:grpSpPr>
        <a:xfrm>
          <a:off x="0" y="0"/>
          <a:ext cx="0" cy="0"/>
          <a:chOff x="0" y="0"/>
          <a:chExt cx="0" cy="0"/>
        </a:xfrm>
      </p:grpSpPr>
      <p:pic>
        <p:nvPicPr>
          <p:cNvPr descr="HD-ShadowLong.png" id="275" name="Google Shape;275;p27"/>
          <p:cNvPicPr preferRelativeResize="0"/>
          <p:nvPr/>
        </p:nvPicPr>
        <p:blipFill rotWithShape="1">
          <a:blip r:embed="rId2">
            <a:alphaModFix/>
          </a:blip>
          <a:srcRect b="0" l="0" r="0" t="0"/>
          <a:stretch/>
        </p:blipFill>
        <p:spPr>
          <a:xfrm>
            <a:off x="1" y="1970240"/>
            <a:ext cx="10437813" cy="321164"/>
          </a:xfrm>
          <a:prstGeom prst="rect">
            <a:avLst/>
          </a:prstGeom>
          <a:noFill/>
          <a:ln>
            <a:noFill/>
          </a:ln>
        </p:spPr>
      </p:pic>
      <p:pic>
        <p:nvPicPr>
          <p:cNvPr descr="HD-ShadowShort.png" id="276" name="Google Shape;276;p27"/>
          <p:cNvPicPr preferRelativeResize="0"/>
          <p:nvPr/>
        </p:nvPicPr>
        <p:blipFill rotWithShape="1">
          <a:blip r:embed="rId3">
            <a:alphaModFix/>
          </a:blip>
          <a:srcRect b="0" l="0" r="0" t="0"/>
          <a:stretch/>
        </p:blipFill>
        <p:spPr>
          <a:xfrm>
            <a:off x="10585826" y="1971234"/>
            <a:ext cx="1602998" cy="144270"/>
          </a:xfrm>
          <a:prstGeom prst="rect">
            <a:avLst/>
          </a:prstGeom>
          <a:noFill/>
          <a:ln>
            <a:noFill/>
          </a:ln>
        </p:spPr>
      </p:pic>
      <p:sp>
        <p:nvSpPr>
          <p:cNvPr id="277" name="Google Shape;277;p27"/>
          <p:cNvSpPr/>
          <p:nvPr/>
        </p:nvSpPr>
        <p:spPr>
          <a:xfrm>
            <a:off x="0" y="609600"/>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7"/>
          <p:cNvSpPr/>
          <p:nvPr/>
        </p:nvSpPr>
        <p:spPr>
          <a:xfrm>
            <a:off x="10585827" y="609600"/>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7"/>
          <p:cNvSpPr txBox="1"/>
          <p:nvPr>
            <p:ph type="title"/>
          </p:nvPr>
        </p:nvSpPr>
        <p:spPr>
          <a:xfrm>
            <a:off x="680321" y="753227"/>
            <a:ext cx="9613800" cy="1080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80" name="Google Shape;280;p27"/>
          <p:cNvSpPr txBox="1"/>
          <p:nvPr>
            <p:ph idx="1" type="body"/>
          </p:nvPr>
        </p:nvSpPr>
        <p:spPr>
          <a:xfrm>
            <a:off x="4685846" y="2336873"/>
            <a:ext cx="5608200" cy="3599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281" name="Google Shape;281;p27"/>
          <p:cNvSpPr txBox="1"/>
          <p:nvPr>
            <p:ph idx="2" type="body"/>
          </p:nvPr>
        </p:nvSpPr>
        <p:spPr>
          <a:xfrm>
            <a:off x="680322" y="2336872"/>
            <a:ext cx="3790200" cy="3599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282" name="Google Shape;282;p27"/>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83" name="Google Shape;283;p27"/>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84" name="Google Shape;284;p27"/>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85" name="Shape 285"/>
        <p:cNvGrpSpPr/>
        <p:nvPr/>
      </p:nvGrpSpPr>
      <p:grpSpPr>
        <a:xfrm>
          <a:off x="0" y="0"/>
          <a:ext cx="0" cy="0"/>
          <a:chOff x="0" y="0"/>
          <a:chExt cx="0" cy="0"/>
        </a:xfrm>
      </p:grpSpPr>
      <p:pic>
        <p:nvPicPr>
          <p:cNvPr descr="HD-ShadowLong.png" id="286" name="Google Shape;286;p28"/>
          <p:cNvPicPr preferRelativeResize="0"/>
          <p:nvPr/>
        </p:nvPicPr>
        <p:blipFill rotWithShape="1">
          <a:blip r:embed="rId2">
            <a:alphaModFix/>
          </a:blip>
          <a:srcRect b="0" l="0" r="0" t="0"/>
          <a:stretch/>
        </p:blipFill>
        <p:spPr>
          <a:xfrm>
            <a:off x="1" y="1970240"/>
            <a:ext cx="10437813" cy="321164"/>
          </a:xfrm>
          <a:prstGeom prst="rect">
            <a:avLst/>
          </a:prstGeom>
          <a:noFill/>
          <a:ln>
            <a:noFill/>
          </a:ln>
        </p:spPr>
      </p:pic>
      <p:pic>
        <p:nvPicPr>
          <p:cNvPr descr="HD-ShadowShort.png" id="287" name="Google Shape;287;p28"/>
          <p:cNvPicPr preferRelativeResize="0"/>
          <p:nvPr/>
        </p:nvPicPr>
        <p:blipFill rotWithShape="1">
          <a:blip r:embed="rId3">
            <a:alphaModFix/>
          </a:blip>
          <a:srcRect b="0" l="0" r="0" t="0"/>
          <a:stretch/>
        </p:blipFill>
        <p:spPr>
          <a:xfrm>
            <a:off x="10585826" y="1971234"/>
            <a:ext cx="1602998" cy="144270"/>
          </a:xfrm>
          <a:prstGeom prst="rect">
            <a:avLst/>
          </a:prstGeom>
          <a:noFill/>
          <a:ln>
            <a:noFill/>
          </a:ln>
        </p:spPr>
      </p:pic>
      <p:sp>
        <p:nvSpPr>
          <p:cNvPr id="288" name="Google Shape;288;p28"/>
          <p:cNvSpPr/>
          <p:nvPr/>
        </p:nvSpPr>
        <p:spPr>
          <a:xfrm>
            <a:off x="0" y="609600"/>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8"/>
          <p:cNvSpPr/>
          <p:nvPr/>
        </p:nvSpPr>
        <p:spPr>
          <a:xfrm>
            <a:off x="10585827" y="609600"/>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8"/>
          <p:cNvSpPr txBox="1"/>
          <p:nvPr>
            <p:ph type="title"/>
          </p:nvPr>
        </p:nvSpPr>
        <p:spPr>
          <a:xfrm>
            <a:off x="680323" y="753228"/>
            <a:ext cx="9613800" cy="1080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1" name="Google Shape;291;p28"/>
          <p:cNvSpPr/>
          <p:nvPr>
            <p:ph idx="2" type="pic"/>
          </p:nvPr>
        </p:nvSpPr>
        <p:spPr>
          <a:xfrm>
            <a:off x="4868333" y="2336874"/>
            <a:ext cx="5425800" cy="3599400"/>
          </a:xfrm>
          <a:prstGeom prst="rect">
            <a:avLst/>
          </a:prstGeom>
          <a:noFill/>
          <a:ln>
            <a:noFill/>
          </a:ln>
          <a:effectLst>
            <a:outerShdw blurRad="76200" rotWithShape="0" algn="tl" dir="5040000" dist="63500">
              <a:srgbClr val="000000">
                <a:alpha val="40000"/>
              </a:srgbClr>
            </a:outerShdw>
          </a:effectLst>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9pPr>
          </a:lstStyle>
          <a:p/>
        </p:txBody>
      </p:sp>
      <p:sp>
        <p:nvSpPr>
          <p:cNvPr id="292" name="Google Shape;292;p28"/>
          <p:cNvSpPr txBox="1"/>
          <p:nvPr>
            <p:ph idx="1" type="body"/>
          </p:nvPr>
        </p:nvSpPr>
        <p:spPr>
          <a:xfrm>
            <a:off x="680323" y="2336873"/>
            <a:ext cx="3876300" cy="35994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293" name="Google Shape;293;p28"/>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94" name="Google Shape;294;p28"/>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95" name="Google Shape;295;p28"/>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296" name="Shape 296"/>
        <p:cNvGrpSpPr/>
        <p:nvPr/>
      </p:nvGrpSpPr>
      <p:grpSpPr>
        <a:xfrm>
          <a:off x="0" y="0"/>
          <a:ext cx="0" cy="0"/>
          <a:chOff x="0" y="0"/>
          <a:chExt cx="0" cy="0"/>
        </a:xfrm>
      </p:grpSpPr>
      <p:pic>
        <p:nvPicPr>
          <p:cNvPr descr="HD-ShadowLong.png" id="297" name="Google Shape;297;p29"/>
          <p:cNvPicPr preferRelativeResize="0"/>
          <p:nvPr/>
        </p:nvPicPr>
        <p:blipFill rotWithShape="1">
          <a:blip r:embed="rId2">
            <a:alphaModFix/>
          </a:blip>
          <a:srcRect b="0" l="0" r="0" t="0"/>
          <a:stretch/>
        </p:blipFill>
        <p:spPr>
          <a:xfrm>
            <a:off x="1" y="5928628"/>
            <a:ext cx="10437813" cy="321164"/>
          </a:xfrm>
          <a:prstGeom prst="rect">
            <a:avLst/>
          </a:prstGeom>
          <a:noFill/>
          <a:ln>
            <a:noFill/>
          </a:ln>
        </p:spPr>
      </p:pic>
      <p:pic>
        <p:nvPicPr>
          <p:cNvPr descr="HD-ShadowShort.png" id="298" name="Google Shape;298;p29"/>
          <p:cNvPicPr preferRelativeResize="0"/>
          <p:nvPr/>
        </p:nvPicPr>
        <p:blipFill rotWithShape="1">
          <a:blip r:embed="rId3">
            <a:alphaModFix/>
          </a:blip>
          <a:srcRect b="0" l="0" r="0" t="0"/>
          <a:stretch/>
        </p:blipFill>
        <p:spPr>
          <a:xfrm>
            <a:off x="10585826" y="5929622"/>
            <a:ext cx="1602998" cy="144270"/>
          </a:xfrm>
          <a:prstGeom prst="rect">
            <a:avLst/>
          </a:prstGeom>
          <a:noFill/>
          <a:ln>
            <a:noFill/>
          </a:ln>
        </p:spPr>
      </p:pic>
      <p:sp>
        <p:nvSpPr>
          <p:cNvPr id="299" name="Google Shape;299;p29"/>
          <p:cNvSpPr/>
          <p:nvPr/>
        </p:nvSpPr>
        <p:spPr>
          <a:xfrm>
            <a:off x="0" y="4567988"/>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9"/>
          <p:cNvSpPr/>
          <p:nvPr/>
        </p:nvSpPr>
        <p:spPr>
          <a:xfrm>
            <a:off x="10585827" y="4567988"/>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9"/>
          <p:cNvSpPr txBox="1"/>
          <p:nvPr>
            <p:ph type="title"/>
          </p:nvPr>
        </p:nvSpPr>
        <p:spPr>
          <a:xfrm>
            <a:off x="680322" y="4711616"/>
            <a:ext cx="9613800" cy="4530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lt1"/>
              </a:buClr>
              <a:buSzPts val="2400"/>
              <a:buFont typeface="Trebuchet MS"/>
              <a:buNone/>
              <a:defRPr b="0" i="0" sz="24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02" name="Google Shape;302;p29"/>
          <p:cNvSpPr/>
          <p:nvPr>
            <p:ph idx="2" type="pic"/>
          </p:nvPr>
        </p:nvSpPr>
        <p:spPr>
          <a:xfrm>
            <a:off x="680322" y="609597"/>
            <a:ext cx="9613800" cy="3589500"/>
          </a:xfrm>
          <a:prstGeom prst="rect">
            <a:avLst/>
          </a:prstGeom>
          <a:noFill/>
          <a:ln>
            <a:noFill/>
          </a:ln>
          <a:effectLst>
            <a:outerShdw blurRad="76200" rotWithShape="0" algn="tl" dir="5040000" dist="63500">
              <a:srgbClr val="000000">
                <a:alpha val="40000"/>
              </a:srgbClr>
            </a:outerShdw>
          </a:effectLst>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9pPr>
          </a:lstStyle>
          <a:p/>
        </p:txBody>
      </p:sp>
      <p:sp>
        <p:nvSpPr>
          <p:cNvPr id="303" name="Google Shape;303;p29"/>
          <p:cNvSpPr txBox="1"/>
          <p:nvPr>
            <p:ph idx="1" type="body"/>
          </p:nvPr>
        </p:nvSpPr>
        <p:spPr>
          <a:xfrm>
            <a:off x="680319" y="5169583"/>
            <a:ext cx="9613800" cy="6231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304" name="Google Shape;304;p29"/>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05" name="Google Shape;305;p29"/>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06" name="Google Shape;306;p29"/>
          <p:cNvSpPr txBox="1"/>
          <p:nvPr>
            <p:ph idx="12" type="sldNum"/>
          </p:nvPr>
        </p:nvSpPr>
        <p:spPr>
          <a:xfrm>
            <a:off x="10729455" y="4711309"/>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307" name="Shape 307"/>
        <p:cNvGrpSpPr/>
        <p:nvPr/>
      </p:nvGrpSpPr>
      <p:grpSpPr>
        <a:xfrm>
          <a:off x="0" y="0"/>
          <a:ext cx="0" cy="0"/>
          <a:chOff x="0" y="0"/>
          <a:chExt cx="0" cy="0"/>
        </a:xfrm>
      </p:grpSpPr>
      <p:pic>
        <p:nvPicPr>
          <p:cNvPr descr="HD-ShadowLong.png" id="308" name="Google Shape;308;p30"/>
          <p:cNvPicPr preferRelativeResize="0"/>
          <p:nvPr/>
        </p:nvPicPr>
        <p:blipFill rotWithShape="1">
          <a:blip r:embed="rId2">
            <a:alphaModFix/>
          </a:blip>
          <a:srcRect b="0" l="0" r="0" t="0"/>
          <a:stretch/>
        </p:blipFill>
        <p:spPr>
          <a:xfrm>
            <a:off x="1" y="5928628"/>
            <a:ext cx="10437813" cy="321164"/>
          </a:xfrm>
          <a:prstGeom prst="rect">
            <a:avLst/>
          </a:prstGeom>
          <a:noFill/>
          <a:ln>
            <a:noFill/>
          </a:ln>
        </p:spPr>
      </p:pic>
      <p:pic>
        <p:nvPicPr>
          <p:cNvPr descr="HD-ShadowShort.png" id="309" name="Google Shape;309;p30"/>
          <p:cNvPicPr preferRelativeResize="0"/>
          <p:nvPr/>
        </p:nvPicPr>
        <p:blipFill rotWithShape="1">
          <a:blip r:embed="rId3">
            <a:alphaModFix/>
          </a:blip>
          <a:srcRect b="0" l="0" r="0" t="0"/>
          <a:stretch/>
        </p:blipFill>
        <p:spPr>
          <a:xfrm>
            <a:off x="10585826" y="5929622"/>
            <a:ext cx="1602998" cy="144270"/>
          </a:xfrm>
          <a:prstGeom prst="rect">
            <a:avLst/>
          </a:prstGeom>
          <a:noFill/>
          <a:ln>
            <a:noFill/>
          </a:ln>
        </p:spPr>
      </p:pic>
      <p:sp>
        <p:nvSpPr>
          <p:cNvPr id="310" name="Google Shape;310;p30"/>
          <p:cNvSpPr/>
          <p:nvPr/>
        </p:nvSpPr>
        <p:spPr>
          <a:xfrm>
            <a:off x="0" y="4567988"/>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0"/>
          <p:cNvSpPr/>
          <p:nvPr/>
        </p:nvSpPr>
        <p:spPr>
          <a:xfrm>
            <a:off x="10585827" y="4567988"/>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0"/>
          <p:cNvSpPr txBox="1"/>
          <p:nvPr>
            <p:ph type="title"/>
          </p:nvPr>
        </p:nvSpPr>
        <p:spPr>
          <a:xfrm>
            <a:off x="680322" y="609597"/>
            <a:ext cx="9613800" cy="35928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200"/>
              <a:buFont typeface="Trebuchet MS"/>
              <a:buNone/>
              <a:defRPr b="0" i="0" sz="32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13" name="Google Shape;313;p30"/>
          <p:cNvSpPr txBox="1"/>
          <p:nvPr>
            <p:ph idx="1" type="body"/>
          </p:nvPr>
        </p:nvSpPr>
        <p:spPr>
          <a:xfrm>
            <a:off x="680322" y="4711615"/>
            <a:ext cx="9613800" cy="10908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314" name="Google Shape;314;p30"/>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15" name="Google Shape;315;p30"/>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16" name="Google Shape;316;p30"/>
          <p:cNvSpPr txBox="1"/>
          <p:nvPr>
            <p:ph idx="12" type="sldNum"/>
          </p:nvPr>
        </p:nvSpPr>
        <p:spPr>
          <a:xfrm>
            <a:off x="10729455" y="4711615"/>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317" name="Shape 317"/>
        <p:cNvGrpSpPr/>
        <p:nvPr/>
      </p:nvGrpSpPr>
      <p:grpSpPr>
        <a:xfrm>
          <a:off x="0" y="0"/>
          <a:ext cx="0" cy="0"/>
          <a:chOff x="0" y="0"/>
          <a:chExt cx="0" cy="0"/>
        </a:xfrm>
      </p:grpSpPr>
      <p:pic>
        <p:nvPicPr>
          <p:cNvPr descr="HD-ShadowLong.png" id="318" name="Google Shape;318;p31"/>
          <p:cNvPicPr preferRelativeResize="0"/>
          <p:nvPr/>
        </p:nvPicPr>
        <p:blipFill rotWithShape="1">
          <a:blip r:embed="rId2">
            <a:alphaModFix/>
          </a:blip>
          <a:srcRect b="0" l="0" r="0" t="0"/>
          <a:stretch/>
        </p:blipFill>
        <p:spPr>
          <a:xfrm>
            <a:off x="1" y="5928628"/>
            <a:ext cx="10437813" cy="321164"/>
          </a:xfrm>
          <a:prstGeom prst="rect">
            <a:avLst/>
          </a:prstGeom>
          <a:noFill/>
          <a:ln>
            <a:noFill/>
          </a:ln>
        </p:spPr>
      </p:pic>
      <p:pic>
        <p:nvPicPr>
          <p:cNvPr descr="HD-ShadowShort.png" id="319" name="Google Shape;319;p31"/>
          <p:cNvPicPr preferRelativeResize="0"/>
          <p:nvPr/>
        </p:nvPicPr>
        <p:blipFill rotWithShape="1">
          <a:blip r:embed="rId3">
            <a:alphaModFix/>
          </a:blip>
          <a:srcRect b="0" l="0" r="0" t="0"/>
          <a:stretch/>
        </p:blipFill>
        <p:spPr>
          <a:xfrm>
            <a:off x="10585826" y="5929622"/>
            <a:ext cx="1602998" cy="144270"/>
          </a:xfrm>
          <a:prstGeom prst="rect">
            <a:avLst/>
          </a:prstGeom>
          <a:noFill/>
          <a:ln>
            <a:noFill/>
          </a:ln>
        </p:spPr>
      </p:pic>
      <p:sp>
        <p:nvSpPr>
          <p:cNvPr id="320" name="Google Shape;320;p31"/>
          <p:cNvSpPr/>
          <p:nvPr/>
        </p:nvSpPr>
        <p:spPr>
          <a:xfrm>
            <a:off x="0" y="4567988"/>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1"/>
          <p:cNvSpPr/>
          <p:nvPr/>
        </p:nvSpPr>
        <p:spPr>
          <a:xfrm>
            <a:off x="10585827" y="4567988"/>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1"/>
          <p:cNvSpPr txBox="1"/>
          <p:nvPr>
            <p:ph type="title"/>
          </p:nvPr>
        </p:nvSpPr>
        <p:spPr>
          <a:xfrm>
            <a:off x="1127856" y="609598"/>
            <a:ext cx="8718900" cy="30360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200"/>
              <a:buFont typeface="Trebuchet MS"/>
              <a:buNone/>
              <a:defRPr b="0" i="0" sz="32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23" name="Google Shape;323;p31"/>
          <p:cNvSpPr txBox="1"/>
          <p:nvPr>
            <p:ph idx="1" type="body"/>
          </p:nvPr>
        </p:nvSpPr>
        <p:spPr>
          <a:xfrm>
            <a:off x="1402288" y="3653379"/>
            <a:ext cx="8156700" cy="5490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324" name="Google Shape;324;p31"/>
          <p:cNvSpPr txBox="1"/>
          <p:nvPr>
            <p:ph idx="2" type="body"/>
          </p:nvPr>
        </p:nvSpPr>
        <p:spPr>
          <a:xfrm>
            <a:off x="680322" y="4711615"/>
            <a:ext cx="9613800" cy="1090800"/>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325" name="Google Shape;325;p31"/>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26" name="Google Shape;326;p31"/>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27" name="Google Shape;327;p31"/>
          <p:cNvSpPr txBox="1"/>
          <p:nvPr>
            <p:ph idx="12" type="sldNum"/>
          </p:nvPr>
        </p:nvSpPr>
        <p:spPr>
          <a:xfrm>
            <a:off x="10729455" y="4709925"/>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
        <p:nvSpPr>
          <p:cNvPr id="328" name="Google Shape;328;p31"/>
          <p:cNvSpPr txBox="1"/>
          <p:nvPr/>
        </p:nvSpPr>
        <p:spPr>
          <a:xfrm>
            <a:off x="583572" y="748116"/>
            <a:ext cx="609600" cy="584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7200"/>
              <a:buFont typeface="Trebuchet MS"/>
              <a:buNone/>
            </a:pPr>
            <a:r>
              <a:rPr b="0" i="0" lang="en-US" sz="7200" u="none" cap="none" strike="noStrike">
                <a:solidFill>
                  <a:schemeClr val="lt1"/>
                </a:solidFill>
                <a:latin typeface="Trebuchet MS"/>
                <a:ea typeface="Trebuchet MS"/>
                <a:cs typeface="Trebuchet MS"/>
                <a:sym typeface="Trebuchet MS"/>
              </a:rPr>
              <a:t>“</a:t>
            </a:r>
            <a:endParaRPr b="0" i="0" sz="1400" u="none" cap="none" strike="noStrike">
              <a:solidFill>
                <a:srgbClr val="000000"/>
              </a:solidFill>
              <a:latin typeface="Arial"/>
              <a:ea typeface="Arial"/>
              <a:cs typeface="Arial"/>
              <a:sym typeface="Arial"/>
            </a:endParaRPr>
          </a:p>
        </p:txBody>
      </p:sp>
      <p:sp>
        <p:nvSpPr>
          <p:cNvPr id="329" name="Google Shape;329;p31"/>
          <p:cNvSpPr txBox="1"/>
          <p:nvPr/>
        </p:nvSpPr>
        <p:spPr>
          <a:xfrm>
            <a:off x="9662809" y="3033524"/>
            <a:ext cx="609600" cy="5847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7200"/>
              <a:buFont typeface="Trebuchet MS"/>
              <a:buNone/>
            </a:pPr>
            <a:r>
              <a:rPr b="0" i="0" lang="en-US" sz="7200" u="none" cap="none" strike="noStrike">
                <a:solidFill>
                  <a:schemeClr val="lt1"/>
                </a:solidFill>
                <a:latin typeface="Trebuchet MS"/>
                <a:ea typeface="Trebuchet MS"/>
                <a:cs typeface="Trebuchet MS"/>
                <a:sym typeface="Trebuchet MS"/>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pic>
        <p:nvPicPr>
          <p:cNvPr descr="HD-ShadowLong.png" id="33" name="Google Shape;33;p4"/>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34" name="Google Shape;34;p4"/>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35" name="Google Shape;35;p4"/>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txBox="1"/>
          <p:nvPr>
            <p:ph type="title"/>
          </p:nvPr>
        </p:nvSpPr>
        <p:spPr>
          <a:xfrm>
            <a:off x="680321" y="753228"/>
            <a:ext cx="9613861" cy="1080938"/>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 name="Google Shape;38;p4"/>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9" name="Google Shape;39;p4"/>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40" name="Google Shape;40;p4"/>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330" name="Shape 330"/>
        <p:cNvGrpSpPr/>
        <p:nvPr/>
      </p:nvGrpSpPr>
      <p:grpSpPr>
        <a:xfrm>
          <a:off x="0" y="0"/>
          <a:ext cx="0" cy="0"/>
          <a:chOff x="0" y="0"/>
          <a:chExt cx="0" cy="0"/>
        </a:xfrm>
      </p:grpSpPr>
      <p:pic>
        <p:nvPicPr>
          <p:cNvPr descr="HD-ShadowLong.png" id="331" name="Google Shape;331;p32"/>
          <p:cNvPicPr preferRelativeResize="0"/>
          <p:nvPr/>
        </p:nvPicPr>
        <p:blipFill rotWithShape="1">
          <a:blip r:embed="rId2">
            <a:alphaModFix/>
          </a:blip>
          <a:srcRect b="0" l="0" r="0" t="0"/>
          <a:stretch/>
        </p:blipFill>
        <p:spPr>
          <a:xfrm>
            <a:off x="1" y="5928628"/>
            <a:ext cx="10437813" cy="321164"/>
          </a:xfrm>
          <a:prstGeom prst="rect">
            <a:avLst/>
          </a:prstGeom>
          <a:noFill/>
          <a:ln>
            <a:noFill/>
          </a:ln>
        </p:spPr>
      </p:pic>
      <p:pic>
        <p:nvPicPr>
          <p:cNvPr descr="HD-ShadowShort.png" id="332" name="Google Shape;332;p32"/>
          <p:cNvPicPr preferRelativeResize="0"/>
          <p:nvPr/>
        </p:nvPicPr>
        <p:blipFill rotWithShape="1">
          <a:blip r:embed="rId3">
            <a:alphaModFix/>
          </a:blip>
          <a:srcRect b="0" l="0" r="0" t="0"/>
          <a:stretch/>
        </p:blipFill>
        <p:spPr>
          <a:xfrm>
            <a:off x="10585826" y="5929622"/>
            <a:ext cx="1602998" cy="144270"/>
          </a:xfrm>
          <a:prstGeom prst="rect">
            <a:avLst/>
          </a:prstGeom>
          <a:noFill/>
          <a:ln>
            <a:noFill/>
          </a:ln>
        </p:spPr>
      </p:pic>
      <p:sp>
        <p:nvSpPr>
          <p:cNvPr id="333" name="Google Shape;333;p32"/>
          <p:cNvSpPr/>
          <p:nvPr/>
        </p:nvSpPr>
        <p:spPr>
          <a:xfrm>
            <a:off x="0" y="4567988"/>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2"/>
          <p:cNvSpPr/>
          <p:nvPr/>
        </p:nvSpPr>
        <p:spPr>
          <a:xfrm>
            <a:off x="10585827" y="4567988"/>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2"/>
          <p:cNvSpPr txBox="1"/>
          <p:nvPr>
            <p:ph type="title"/>
          </p:nvPr>
        </p:nvSpPr>
        <p:spPr>
          <a:xfrm>
            <a:off x="680319" y="4711615"/>
            <a:ext cx="9613800" cy="588600"/>
          </a:xfrm>
          <a:prstGeom prst="rect">
            <a:avLst/>
          </a:prstGeom>
          <a:noFill/>
          <a:ln>
            <a:noFill/>
          </a:ln>
        </p:spPr>
        <p:txBody>
          <a:bodyPr anchorCtr="0" anchor="b" bIns="91425" lIns="91425" spcFirstLastPara="1" rIns="91425" wrap="square" tIns="91425">
            <a:noAutofit/>
          </a:bodyPr>
          <a:lstStyle>
            <a:lvl1pPr lvl="0" marR="0" rtl="0" algn="l">
              <a:lnSpc>
                <a:spcPct val="90000"/>
              </a:lnSpc>
              <a:spcBef>
                <a:spcPts val="0"/>
              </a:spcBef>
              <a:spcAft>
                <a:spcPts val="0"/>
              </a:spcAft>
              <a:buClr>
                <a:schemeClr val="lt1"/>
              </a:buClr>
              <a:buSzPts val="3200"/>
              <a:buFont typeface="Trebuchet MS"/>
              <a:buNone/>
              <a:defRPr b="0" i="0" sz="32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36" name="Google Shape;336;p32"/>
          <p:cNvSpPr txBox="1"/>
          <p:nvPr>
            <p:ph idx="1" type="body"/>
          </p:nvPr>
        </p:nvSpPr>
        <p:spPr>
          <a:xfrm>
            <a:off x="680320" y="5300149"/>
            <a:ext cx="9613800" cy="5022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337" name="Google Shape;337;p32"/>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38" name="Google Shape;338;p32"/>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39" name="Google Shape;339;p32"/>
          <p:cNvSpPr txBox="1"/>
          <p:nvPr>
            <p:ph idx="12" type="sldNum"/>
          </p:nvPr>
        </p:nvSpPr>
        <p:spPr>
          <a:xfrm>
            <a:off x="10729455" y="4709925"/>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340" name="Shape 340"/>
        <p:cNvGrpSpPr/>
        <p:nvPr/>
      </p:nvGrpSpPr>
      <p:grpSpPr>
        <a:xfrm>
          <a:off x="0" y="0"/>
          <a:ext cx="0" cy="0"/>
          <a:chOff x="0" y="0"/>
          <a:chExt cx="0" cy="0"/>
        </a:xfrm>
      </p:grpSpPr>
      <p:pic>
        <p:nvPicPr>
          <p:cNvPr descr="HD-ShadowLong.png" id="341" name="Google Shape;341;p33"/>
          <p:cNvPicPr preferRelativeResize="0"/>
          <p:nvPr/>
        </p:nvPicPr>
        <p:blipFill rotWithShape="1">
          <a:blip r:embed="rId2">
            <a:alphaModFix/>
          </a:blip>
          <a:srcRect b="0" l="0" r="0" t="0"/>
          <a:stretch/>
        </p:blipFill>
        <p:spPr>
          <a:xfrm>
            <a:off x="1" y="1970240"/>
            <a:ext cx="10437813" cy="321164"/>
          </a:xfrm>
          <a:prstGeom prst="rect">
            <a:avLst/>
          </a:prstGeom>
          <a:noFill/>
          <a:ln>
            <a:noFill/>
          </a:ln>
        </p:spPr>
      </p:pic>
      <p:pic>
        <p:nvPicPr>
          <p:cNvPr descr="HD-ShadowShort.png" id="342" name="Google Shape;342;p33"/>
          <p:cNvPicPr preferRelativeResize="0"/>
          <p:nvPr/>
        </p:nvPicPr>
        <p:blipFill rotWithShape="1">
          <a:blip r:embed="rId3">
            <a:alphaModFix/>
          </a:blip>
          <a:srcRect b="0" l="0" r="0" t="0"/>
          <a:stretch/>
        </p:blipFill>
        <p:spPr>
          <a:xfrm>
            <a:off x="10585826" y="1971234"/>
            <a:ext cx="1602998" cy="144270"/>
          </a:xfrm>
          <a:prstGeom prst="rect">
            <a:avLst/>
          </a:prstGeom>
          <a:noFill/>
          <a:ln>
            <a:noFill/>
          </a:ln>
        </p:spPr>
      </p:pic>
      <p:sp>
        <p:nvSpPr>
          <p:cNvPr id="343" name="Google Shape;343;p33"/>
          <p:cNvSpPr/>
          <p:nvPr/>
        </p:nvSpPr>
        <p:spPr>
          <a:xfrm>
            <a:off x="0" y="609600"/>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3"/>
          <p:cNvSpPr/>
          <p:nvPr/>
        </p:nvSpPr>
        <p:spPr>
          <a:xfrm>
            <a:off x="10585827" y="609600"/>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3"/>
          <p:cNvSpPr txBox="1"/>
          <p:nvPr>
            <p:ph type="title"/>
          </p:nvPr>
        </p:nvSpPr>
        <p:spPr>
          <a:xfrm>
            <a:off x="669222" y="753228"/>
            <a:ext cx="9624900" cy="1080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46" name="Google Shape;346;p33"/>
          <p:cNvSpPr txBox="1"/>
          <p:nvPr>
            <p:ph idx="1" type="body"/>
          </p:nvPr>
        </p:nvSpPr>
        <p:spPr>
          <a:xfrm>
            <a:off x="660946" y="2336873"/>
            <a:ext cx="3069900" cy="5763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347" name="Google Shape;347;p33"/>
          <p:cNvSpPr txBox="1"/>
          <p:nvPr>
            <p:ph idx="2" type="body"/>
          </p:nvPr>
        </p:nvSpPr>
        <p:spPr>
          <a:xfrm>
            <a:off x="680322" y="3022673"/>
            <a:ext cx="3049800" cy="2913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348" name="Google Shape;348;p33"/>
          <p:cNvSpPr txBox="1"/>
          <p:nvPr>
            <p:ph idx="3" type="body"/>
          </p:nvPr>
        </p:nvSpPr>
        <p:spPr>
          <a:xfrm>
            <a:off x="3956025" y="2336873"/>
            <a:ext cx="3063300" cy="5763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349" name="Google Shape;349;p33"/>
          <p:cNvSpPr txBox="1"/>
          <p:nvPr>
            <p:ph idx="4" type="body"/>
          </p:nvPr>
        </p:nvSpPr>
        <p:spPr>
          <a:xfrm>
            <a:off x="3945470" y="3022673"/>
            <a:ext cx="3063300" cy="2913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350" name="Google Shape;350;p33"/>
          <p:cNvSpPr txBox="1"/>
          <p:nvPr>
            <p:ph idx="5" type="body"/>
          </p:nvPr>
        </p:nvSpPr>
        <p:spPr>
          <a:xfrm>
            <a:off x="7224156" y="2336873"/>
            <a:ext cx="3069900" cy="5763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351" name="Google Shape;351;p33"/>
          <p:cNvSpPr txBox="1"/>
          <p:nvPr>
            <p:ph idx="6" type="body"/>
          </p:nvPr>
        </p:nvSpPr>
        <p:spPr>
          <a:xfrm>
            <a:off x="7224156" y="3022673"/>
            <a:ext cx="3069900" cy="2913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352" name="Google Shape;352;p33"/>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53" name="Google Shape;353;p33"/>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54" name="Google Shape;354;p33"/>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355" name="Shape 355"/>
        <p:cNvGrpSpPr/>
        <p:nvPr/>
      </p:nvGrpSpPr>
      <p:grpSpPr>
        <a:xfrm>
          <a:off x="0" y="0"/>
          <a:ext cx="0" cy="0"/>
          <a:chOff x="0" y="0"/>
          <a:chExt cx="0" cy="0"/>
        </a:xfrm>
      </p:grpSpPr>
      <p:pic>
        <p:nvPicPr>
          <p:cNvPr descr="HD-ShadowLong.png" id="356" name="Google Shape;356;p34"/>
          <p:cNvPicPr preferRelativeResize="0"/>
          <p:nvPr/>
        </p:nvPicPr>
        <p:blipFill rotWithShape="1">
          <a:blip r:embed="rId2">
            <a:alphaModFix/>
          </a:blip>
          <a:srcRect b="0" l="0" r="0" t="0"/>
          <a:stretch/>
        </p:blipFill>
        <p:spPr>
          <a:xfrm>
            <a:off x="1" y="1970240"/>
            <a:ext cx="10437813" cy="321164"/>
          </a:xfrm>
          <a:prstGeom prst="rect">
            <a:avLst/>
          </a:prstGeom>
          <a:noFill/>
          <a:ln>
            <a:noFill/>
          </a:ln>
        </p:spPr>
      </p:pic>
      <p:pic>
        <p:nvPicPr>
          <p:cNvPr descr="HD-ShadowShort.png" id="357" name="Google Shape;357;p34"/>
          <p:cNvPicPr preferRelativeResize="0"/>
          <p:nvPr/>
        </p:nvPicPr>
        <p:blipFill rotWithShape="1">
          <a:blip r:embed="rId3">
            <a:alphaModFix/>
          </a:blip>
          <a:srcRect b="0" l="0" r="0" t="0"/>
          <a:stretch/>
        </p:blipFill>
        <p:spPr>
          <a:xfrm>
            <a:off x="10585826" y="1971234"/>
            <a:ext cx="1602998" cy="144270"/>
          </a:xfrm>
          <a:prstGeom prst="rect">
            <a:avLst/>
          </a:prstGeom>
          <a:noFill/>
          <a:ln>
            <a:noFill/>
          </a:ln>
        </p:spPr>
      </p:pic>
      <p:sp>
        <p:nvSpPr>
          <p:cNvPr id="358" name="Google Shape;358;p34"/>
          <p:cNvSpPr/>
          <p:nvPr/>
        </p:nvSpPr>
        <p:spPr>
          <a:xfrm>
            <a:off x="0" y="609600"/>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4"/>
          <p:cNvSpPr/>
          <p:nvPr/>
        </p:nvSpPr>
        <p:spPr>
          <a:xfrm>
            <a:off x="10585827" y="609600"/>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4"/>
          <p:cNvSpPr txBox="1"/>
          <p:nvPr>
            <p:ph type="title"/>
          </p:nvPr>
        </p:nvSpPr>
        <p:spPr>
          <a:xfrm>
            <a:off x="680322" y="753228"/>
            <a:ext cx="9613800" cy="1080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61" name="Google Shape;361;p34"/>
          <p:cNvSpPr txBox="1"/>
          <p:nvPr>
            <p:ph idx="1" type="body"/>
          </p:nvPr>
        </p:nvSpPr>
        <p:spPr>
          <a:xfrm>
            <a:off x="680318" y="4297503"/>
            <a:ext cx="3049800" cy="5763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362" name="Google Shape;362;p34"/>
          <p:cNvSpPr/>
          <p:nvPr>
            <p:ph idx="2" type="pic"/>
          </p:nvPr>
        </p:nvSpPr>
        <p:spPr>
          <a:xfrm>
            <a:off x="680318" y="2336873"/>
            <a:ext cx="3049800" cy="1524000"/>
          </a:xfrm>
          <a:prstGeom prst="roundRect">
            <a:avLst>
              <a:gd fmla="val 0"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363" name="Google Shape;363;p34"/>
          <p:cNvSpPr txBox="1"/>
          <p:nvPr>
            <p:ph idx="3" type="body"/>
          </p:nvPr>
        </p:nvSpPr>
        <p:spPr>
          <a:xfrm>
            <a:off x="680318" y="4873765"/>
            <a:ext cx="3049800" cy="1062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364" name="Google Shape;364;p34"/>
          <p:cNvSpPr txBox="1"/>
          <p:nvPr>
            <p:ph idx="4" type="body"/>
          </p:nvPr>
        </p:nvSpPr>
        <p:spPr>
          <a:xfrm>
            <a:off x="3945471" y="4297503"/>
            <a:ext cx="3063300" cy="5763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365" name="Google Shape;365;p34"/>
          <p:cNvSpPr/>
          <p:nvPr>
            <p:ph idx="5" type="pic"/>
          </p:nvPr>
        </p:nvSpPr>
        <p:spPr>
          <a:xfrm>
            <a:off x="3945470" y="2336873"/>
            <a:ext cx="3063300" cy="1524000"/>
          </a:xfrm>
          <a:prstGeom prst="roundRect">
            <a:avLst>
              <a:gd fmla="val 0"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366" name="Google Shape;366;p34"/>
          <p:cNvSpPr txBox="1"/>
          <p:nvPr>
            <p:ph idx="6" type="body"/>
          </p:nvPr>
        </p:nvSpPr>
        <p:spPr>
          <a:xfrm>
            <a:off x="3944117" y="4873764"/>
            <a:ext cx="3067200" cy="1062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367" name="Google Shape;367;p34"/>
          <p:cNvSpPr txBox="1"/>
          <p:nvPr>
            <p:ph idx="7" type="body"/>
          </p:nvPr>
        </p:nvSpPr>
        <p:spPr>
          <a:xfrm>
            <a:off x="7230678" y="4297503"/>
            <a:ext cx="3063600" cy="5763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368" name="Google Shape;368;p34"/>
          <p:cNvSpPr/>
          <p:nvPr>
            <p:ph idx="8" type="pic"/>
          </p:nvPr>
        </p:nvSpPr>
        <p:spPr>
          <a:xfrm>
            <a:off x="7230677" y="2336873"/>
            <a:ext cx="3063600" cy="1524000"/>
          </a:xfrm>
          <a:prstGeom prst="roundRect">
            <a:avLst>
              <a:gd fmla="val 0" name="adj"/>
            </a:avLst>
          </a:prstGeom>
          <a:noFill/>
          <a:ln>
            <a:noFill/>
          </a:ln>
          <a:effectLst>
            <a:outerShdw blurRad="50800" rotWithShape="0" algn="tl" dir="5400000" dist="50800">
              <a:srgbClr val="000000">
                <a:alpha val="42352"/>
              </a:srgbClr>
            </a:outerShdw>
          </a:effectLst>
        </p:spPr>
        <p:txBody>
          <a:bodyPr anchorCtr="0" anchor="t" bIns="91425" lIns="91425" spcFirstLastPara="1" rIns="91425" wrap="square" tIns="91425">
            <a:noAutofit/>
          </a:bodyPr>
          <a:lstStyle>
            <a:lvl1pPr lvl="0" marR="0" rtl="0" algn="ctr">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369" name="Google Shape;369;p34"/>
          <p:cNvSpPr txBox="1"/>
          <p:nvPr>
            <p:ph idx="9" type="body"/>
          </p:nvPr>
        </p:nvSpPr>
        <p:spPr>
          <a:xfrm>
            <a:off x="7230553" y="4873762"/>
            <a:ext cx="3067500" cy="1062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900"/>
              <a:buFont typeface="Arial"/>
              <a:buNone/>
              <a:defRPr b="0" i="0" sz="900" u="none" cap="none" strike="noStrike">
                <a:solidFill>
                  <a:schemeClr val="lt1"/>
                </a:solidFill>
                <a:latin typeface="Trebuchet MS"/>
                <a:ea typeface="Trebuchet MS"/>
                <a:cs typeface="Trebuchet MS"/>
                <a:sym typeface="Trebuchet MS"/>
              </a:defRPr>
            </a:lvl9pPr>
          </a:lstStyle>
          <a:p/>
        </p:txBody>
      </p:sp>
      <p:sp>
        <p:nvSpPr>
          <p:cNvPr id="370" name="Google Shape;370;p34"/>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71" name="Google Shape;371;p34"/>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72" name="Google Shape;372;p34"/>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73" name="Shape 373"/>
        <p:cNvGrpSpPr/>
        <p:nvPr/>
      </p:nvGrpSpPr>
      <p:grpSpPr>
        <a:xfrm>
          <a:off x="0" y="0"/>
          <a:ext cx="0" cy="0"/>
          <a:chOff x="0" y="0"/>
          <a:chExt cx="0" cy="0"/>
        </a:xfrm>
      </p:grpSpPr>
      <p:pic>
        <p:nvPicPr>
          <p:cNvPr descr="HD-ShadowLong.png" id="374" name="Google Shape;374;p35"/>
          <p:cNvPicPr preferRelativeResize="0"/>
          <p:nvPr/>
        </p:nvPicPr>
        <p:blipFill rotWithShape="1">
          <a:blip r:embed="rId2">
            <a:alphaModFix/>
          </a:blip>
          <a:srcRect b="0" l="0" r="0" t="0"/>
          <a:stretch/>
        </p:blipFill>
        <p:spPr>
          <a:xfrm>
            <a:off x="1" y="1970240"/>
            <a:ext cx="10437813" cy="321164"/>
          </a:xfrm>
          <a:prstGeom prst="rect">
            <a:avLst/>
          </a:prstGeom>
          <a:noFill/>
          <a:ln>
            <a:noFill/>
          </a:ln>
        </p:spPr>
      </p:pic>
      <p:pic>
        <p:nvPicPr>
          <p:cNvPr descr="HD-ShadowShort.png" id="375" name="Google Shape;375;p35"/>
          <p:cNvPicPr preferRelativeResize="0"/>
          <p:nvPr/>
        </p:nvPicPr>
        <p:blipFill rotWithShape="1">
          <a:blip r:embed="rId3">
            <a:alphaModFix/>
          </a:blip>
          <a:srcRect b="0" l="0" r="0" t="0"/>
          <a:stretch/>
        </p:blipFill>
        <p:spPr>
          <a:xfrm>
            <a:off x="10585826" y="1971234"/>
            <a:ext cx="1602998" cy="144270"/>
          </a:xfrm>
          <a:prstGeom prst="rect">
            <a:avLst/>
          </a:prstGeom>
          <a:noFill/>
          <a:ln>
            <a:noFill/>
          </a:ln>
        </p:spPr>
      </p:pic>
      <p:sp>
        <p:nvSpPr>
          <p:cNvPr id="376" name="Google Shape;376;p35"/>
          <p:cNvSpPr/>
          <p:nvPr/>
        </p:nvSpPr>
        <p:spPr>
          <a:xfrm>
            <a:off x="0" y="609600"/>
            <a:ext cx="10437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5"/>
          <p:cNvSpPr/>
          <p:nvPr/>
        </p:nvSpPr>
        <p:spPr>
          <a:xfrm>
            <a:off x="10585827" y="609600"/>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5"/>
          <p:cNvSpPr txBox="1"/>
          <p:nvPr>
            <p:ph type="title"/>
          </p:nvPr>
        </p:nvSpPr>
        <p:spPr>
          <a:xfrm>
            <a:off x="680321" y="753228"/>
            <a:ext cx="9613800" cy="1080900"/>
          </a:xfrm>
          <a:prstGeom prst="rect">
            <a:avLst/>
          </a:prstGeom>
          <a:noFill/>
          <a:ln>
            <a:noFill/>
          </a:ln>
        </p:spPr>
        <p:txBody>
          <a:bodyPr anchorCtr="0" anchor="ctr" bIns="91425" lIns="91425" spcFirstLastPara="1" rIns="91425" wrap="square" tIns="91425">
            <a:noAutofit/>
          </a:bodyPr>
          <a:lstStyle>
            <a:lvl1pPr lvl="0" marR="0" rtl="0" algn="r">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79" name="Google Shape;379;p35"/>
          <p:cNvSpPr txBox="1"/>
          <p:nvPr>
            <p:ph idx="1" type="body"/>
          </p:nvPr>
        </p:nvSpPr>
        <p:spPr>
          <a:xfrm rot="5400000">
            <a:off x="3687582" y="-670327"/>
            <a:ext cx="3599400" cy="96138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380" name="Google Shape;380;p35"/>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81" name="Google Shape;381;p35"/>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82" name="Google Shape;382;p35"/>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83" name="Shape 383"/>
        <p:cNvGrpSpPr/>
        <p:nvPr/>
      </p:nvGrpSpPr>
      <p:grpSpPr>
        <a:xfrm>
          <a:off x="0" y="0"/>
          <a:ext cx="0" cy="0"/>
          <a:chOff x="0" y="0"/>
          <a:chExt cx="0" cy="0"/>
        </a:xfrm>
      </p:grpSpPr>
      <p:sp>
        <p:nvSpPr>
          <p:cNvPr id="384" name="Google Shape;384;p36"/>
          <p:cNvSpPr/>
          <p:nvPr/>
        </p:nvSpPr>
        <p:spPr>
          <a:xfrm rot="5400000">
            <a:off x="8116200" y="1869300"/>
            <a:ext cx="5106900" cy="1368300"/>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6"/>
          <p:cNvSpPr/>
          <p:nvPr/>
        </p:nvSpPr>
        <p:spPr>
          <a:xfrm rot="5400000">
            <a:off x="9868199" y="5372304"/>
            <a:ext cx="1602900" cy="136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6"/>
          <p:cNvSpPr txBox="1"/>
          <p:nvPr>
            <p:ph type="title"/>
          </p:nvPr>
        </p:nvSpPr>
        <p:spPr>
          <a:xfrm rot="5400000">
            <a:off x="8489233" y="2249697"/>
            <a:ext cx="4353900" cy="1073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87" name="Google Shape;387;p36"/>
          <p:cNvSpPr txBox="1"/>
          <p:nvPr>
            <p:ph idx="1" type="body"/>
          </p:nvPr>
        </p:nvSpPr>
        <p:spPr>
          <a:xfrm rot="5400000">
            <a:off x="2452026" y="-1162203"/>
            <a:ext cx="5326500" cy="8870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388" name="Google Shape;388;p36"/>
          <p:cNvSpPr txBox="1"/>
          <p:nvPr>
            <p:ph idx="10" type="dt"/>
          </p:nvPr>
        </p:nvSpPr>
        <p:spPr>
          <a:xfrm>
            <a:off x="6807126"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89" name="Google Shape;389;p36"/>
          <p:cNvSpPr txBox="1"/>
          <p:nvPr>
            <p:ph idx="11" type="ftr"/>
          </p:nvPr>
        </p:nvSpPr>
        <p:spPr>
          <a:xfrm>
            <a:off x="680321" y="5936188"/>
            <a:ext cx="61269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390" name="Google Shape;390;p36"/>
          <p:cNvSpPr txBox="1"/>
          <p:nvPr>
            <p:ph idx="12" type="sldNum"/>
          </p:nvPr>
        </p:nvSpPr>
        <p:spPr>
          <a:xfrm>
            <a:off x="10097550" y="5398633"/>
            <a:ext cx="1154100" cy="10908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ctr">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1" name="Shape 41"/>
        <p:cNvGrpSpPr/>
        <p:nvPr/>
      </p:nvGrpSpPr>
      <p:grpSpPr>
        <a:xfrm>
          <a:off x="0" y="0"/>
          <a:ext cx="0" cy="0"/>
          <a:chOff x="0" y="0"/>
          <a:chExt cx="0" cy="0"/>
        </a:xfrm>
      </p:grpSpPr>
      <p:pic>
        <p:nvPicPr>
          <p:cNvPr descr="HD-ShadowLong.png" id="42" name="Google Shape;42;p5"/>
          <p:cNvPicPr preferRelativeResize="0"/>
          <p:nvPr/>
        </p:nvPicPr>
        <p:blipFill rotWithShape="1">
          <a:blip r:embed="rId2">
            <a:alphaModFix/>
          </a:blip>
          <a:srcRect b="0" l="0" r="0" t="0"/>
          <a:stretch/>
        </p:blipFill>
        <p:spPr>
          <a:xfrm>
            <a:off x="-1" y="4086907"/>
            <a:ext cx="10437812" cy="321164"/>
          </a:xfrm>
          <a:prstGeom prst="rect">
            <a:avLst/>
          </a:prstGeom>
          <a:noFill/>
          <a:ln>
            <a:noFill/>
          </a:ln>
        </p:spPr>
      </p:pic>
      <p:pic>
        <p:nvPicPr>
          <p:cNvPr descr="HD-ShadowShort.png" id="43" name="Google Shape;43;p5"/>
          <p:cNvPicPr preferRelativeResize="0"/>
          <p:nvPr/>
        </p:nvPicPr>
        <p:blipFill rotWithShape="1">
          <a:blip r:embed="rId3">
            <a:alphaModFix/>
          </a:blip>
          <a:srcRect b="0" l="0" r="0" t="0"/>
          <a:stretch/>
        </p:blipFill>
        <p:spPr>
          <a:xfrm>
            <a:off x="10585824" y="4087901"/>
            <a:ext cx="1602997" cy="144270"/>
          </a:xfrm>
          <a:prstGeom prst="rect">
            <a:avLst/>
          </a:prstGeom>
          <a:noFill/>
          <a:ln>
            <a:noFill/>
          </a:ln>
        </p:spPr>
      </p:pic>
      <p:sp>
        <p:nvSpPr>
          <p:cNvPr id="44" name="Google Shape;44;p5"/>
          <p:cNvSpPr/>
          <p:nvPr/>
        </p:nvSpPr>
        <p:spPr>
          <a:xfrm>
            <a:off x="-2" y="2726267"/>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a:off x="10585825" y="2726267"/>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5"/>
          <p:cNvSpPr txBox="1"/>
          <p:nvPr>
            <p:ph type="title"/>
          </p:nvPr>
        </p:nvSpPr>
        <p:spPr>
          <a:xfrm>
            <a:off x="680322" y="2869895"/>
            <a:ext cx="9613860" cy="1090788"/>
          </a:xfrm>
          <a:prstGeom prst="rect">
            <a:avLst/>
          </a:prstGeom>
          <a:noFill/>
          <a:ln>
            <a:noFill/>
          </a:ln>
        </p:spPr>
        <p:txBody>
          <a:bodyPr anchorCtr="0" anchor="ctr" bIns="91425" lIns="91425" spcFirstLastPara="1" rIns="91425" wrap="square" tIns="91425">
            <a:noAutofit/>
          </a:bodyPr>
          <a:lstStyle>
            <a:lvl1pPr lvl="0" marR="0" rtl="0" algn="r">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7" name="Google Shape;47;p5"/>
          <p:cNvSpPr txBox="1"/>
          <p:nvPr>
            <p:ph idx="1" type="body"/>
          </p:nvPr>
        </p:nvSpPr>
        <p:spPr>
          <a:xfrm>
            <a:off x="680322" y="4232171"/>
            <a:ext cx="9613860" cy="1704017"/>
          </a:xfrm>
          <a:prstGeom prst="rect">
            <a:avLst/>
          </a:prstGeom>
          <a:noFill/>
          <a:ln>
            <a:noFill/>
          </a:ln>
        </p:spPr>
        <p:txBody>
          <a:bodyPr anchorCtr="0" anchor="t" bIns="91425" lIns="91425" spcFirstLastPara="1" rIns="91425" wrap="square" tIns="91425">
            <a:noAutofit/>
          </a:bodyPr>
          <a:lstStyle>
            <a:lvl1pPr indent="-228600" lvl="0" marL="457200" marR="0" rtl="0" algn="r">
              <a:lnSpc>
                <a:spcPct val="90000"/>
              </a:lnSpc>
              <a:spcBef>
                <a:spcPts val="10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0"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9pPr>
          </a:lstStyle>
          <a:p/>
        </p:txBody>
      </p:sp>
      <p:sp>
        <p:nvSpPr>
          <p:cNvPr id="48" name="Google Shape;48;p5"/>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49" name="Google Shape;49;p5"/>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50" name="Google Shape;50;p5"/>
          <p:cNvSpPr txBox="1"/>
          <p:nvPr>
            <p:ph idx="12" type="sldNum"/>
          </p:nvPr>
        </p:nvSpPr>
        <p:spPr>
          <a:xfrm>
            <a:off x="10729455" y="2869895"/>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1" name="Shape 51"/>
        <p:cNvGrpSpPr/>
        <p:nvPr/>
      </p:nvGrpSpPr>
      <p:grpSpPr>
        <a:xfrm>
          <a:off x="0" y="0"/>
          <a:ext cx="0" cy="0"/>
          <a:chOff x="0" y="0"/>
          <a:chExt cx="0" cy="0"/>
        </a:xfrm>
      </p:grpSpPr>
      <p:pic>
        <p:nvPicPr>
          <p:cNvPr descr="HD-ShadowLong.png" id="52" name="Google Shape;52;p6"/>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53" name="Google Shape;53;p6"/>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54" name="Google Shape;54;p6"/>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6"/>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
          <p:cNvSpPr txBox="1"/>
          <p:nvPr>
            <p:ph type="title"/>
          </p:nvPr>
        </p:nvSpPr>
        <p:spPr>
          <a:xfrm>
            <a:off x="680321" y="753228"/>
            <a:ext cx="9613861" cy="1080938"/>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7" name="Google Shape;57;p6"/>
          <p:cNvSpPr txBox="1"/>
          <p:nvPr>
            <p:ph idx="1" type="body"/>
          </p:nvPr>
        </p:nvSpPr>
        <p:spPr>
          <a:xfrm>
            <a:off x="680320" y="2336873"/>
            <a:ext cx="4698358" cy="3599316"/>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58" name="Google Shape;58;p6"/>
          <p:cNvSpPr txBox="1"/>
          <p:nvPr>
            <p:ph idx="2" type="body"/>
          </p:nvPr>
        </p:nvSpPr>
        <p:spPr>
          <a:xfrm>
            <a:off x="5594123" y="2336873"/>
            <a:ext cx="4700058" cy="3599316"/>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59" name="Google Shape;59;p6"/>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60" name="Google Shape;60;p6"/>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61" name="Google Shape;61;p6"/>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62" name="Shape 62"/>
        <p:cNvGrpSpPr/>
        <p:nvPr/>
      </p:nvGrpSpPr>
      <p:grpSpPr>
        <a:xfrm>
          <a:off x="0" y="0"/>
          <a:ext cx="0" cy="0"/>
          <a:chOff x="0" y="0"/>
          <a:chExt cx="0" cy="0"/>
        </a:xfrm>
      </p:grpSpPr>
      <p:pic>
        <p:nvPicPr>
          <p:cNvPr descr="HD-ShadowLong.png" id="63" name="Google Shape;63;p7"/>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64" name="Google Shape;64;p7"/>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65" name="Google Shape;65;p7"/>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7"/>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7"/>
          <p:cNvSpPr txBox="1"/>
          <p:nvPr>
            <p:ph type="title"/>
          </p:nvPr>
        </p:nvSpPr>
        <p:spPr>
          <a:xfrm>
            <a:off x="680319" y="753229"/>
            <a:ext cx="9613863" cy="1080937"/>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8" name="Google Shape;68;p7"/>
          <p:cNvSpPr txBox="1"/>
          <p:nvPr>
            <p:ph idx="1" type="body"/>
          </p:nvPr>
        </p:nvSpPr>
        <p:spPr>
          <a:xfrm>
            <a:off x="906350" y="2336873"/>
            <a:ext cx="4472327" cy="693135"/>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1"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69" name="Google Shape;69;p7"/>
          <p:cNvSpPr txBox="1"/>
          <p:nvPr>
            <p:ph idx="2" type="body"/>
          </p:nvPr>
        </p:nvSpPr>
        <p:spPr>
          <a:xfrm>
            <a:off x="680322" y="3030008"/>
            <a:ext cx="4698355" cy="2906179"/>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70" name="Google Shape;70;p7"/>
          <p:cNvSpPr txBox="1"/>
          <p:nvPr>
            <p:ph idx="3" type="body"/>
          </p:nvPr>
        </p:nvSpPr>
        <p:spPr>
          <a:xfrm>
            <a:off x="5820154" y="2336873"/>
            <a:ext cx="4474028" cy="692076"/>
          </a:xfrm>
          <a:prstGeom prst="rect">
            <a:avLst/>
          </a:prstGeom>
          <a:noFill/>
          <a:ln>
            <a:noFill/>
          </a:ln>
        </p:spPr>
        <p:txBody>
          <a:bodyPr anchorCtr="0" anchor="b"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2400"/>
              <a:buFont typeface="Arial"/>
              <a:buNone/>
              <a:defRPr b="1" i="0" sz="24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2000"/>
              <a:buFont typeface="Arial"/>
              <a:buNone/>
              <a:defRPr b="1" i="0" sz="20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800"/>
              <a:buFont typeface="Arial"/>
              <a:buNone/>
              <a:defRPr b="1" i="0" sz="18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600"/>
              <a:buFont typeface="Arial"/>
              <a:buNone/>
              <a:defRPr b="1" i="0" sz="1600" u="none" cap="none" strike="noStrike">
                <a:solidFill>
                  <a:schemeClr val="lt1"/>
                </a:solidFill>
                <a:latin typeface="Trebuchet MS"/>
                <a:ea typeface="Trebuchet MS"/>
                <a:cs typeface="Trebuchet MS"/>
                <a:sym typeface="Trebuchet MS"/>
              </a:defRPr>
            </a:lvl9pPr>
          </a:lstStyle>
          <a:p/>
        </p:txBody>
      </p:sp>
      <p:sp>
        <p:nvSpPr>
          <p:cNvPr id="71" name="Google Shape;71;p7"/>
          <p:cNvSpPr txBox="1"/>
          <p:nvPr>
            <p:ph idx="4" type="body"/>
          </p:nvPr>
        </p:nvSpPr>
        <p:spPr>
          <a:xfrm>
            <a:off x="5594123" y="3030008"/>
            <a:ext cx="4700059" cy="2906179"/>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72" name="Google Shape;72;p7"/>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73" name="Google Shape;73;p7"/>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74" name="Google Shape;74;p7"/>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5" name="Shape 75"/>
        <p:cNvGrpSpPr/>
        <p:nvPr/>
      </p:nvGrpSpPr>
      <p:grpSpPr>
        <a:xfrm>
          <a:off x="0" y="0"/>
          <a:ext cx="0" cy="0"/>
          <a:chOff x="0" y="0"/>
          <a:chExt cx="0" cy="0"/>
        </a:xfrm>
      </p:grpSpPr>
      <p:pic>
        <p:nvPicPr>
          <p:cNvPr descr="HD-ShadowShort.png" id="76" name="Google Shape;76;p8"/>
          <p:cNvPicPr preferRelativeResize="0"/>
          <p:nvPr/>
        </p:nvPicPr>
        <p:blipFill rotWithShape="1">
          <a:blip r:embed="rId2">
            <a:alphaModFix/>
          </a:blip>
          <a:srcRect b="0" l="0" r="0" t="0"/>
          <a:stretch/>
        </p:blipFill>
        <p:spPr>
          <a:xfrm>
            <a:off x="10585826" y="1971234"/>
            <a:ext cx="1602997" cy="144270"/>
          </a:xfrm>
          <a:prstGeom prst="rect">
            <a:avLst/>
          </a:prstGeom>
          <a:noFill/>
          <a:ln>
            <a:noFill/>
          </a:ln>
        </p:spPr>
      </p:pic>
      <p:sp>
        <p:nvSpPr>
          <p:cNvPr id="77" name="Google Shape;77;p8"/>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8"/>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79" name="Google Shape;79;p8"/>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80" name="Google Shape;80;p8"/>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81" name="Shape 81"/>
        <p:cNvGrpSpPr/>
        <p:nvPr/>
      </p:nvGrpSpPr>
      <p:grpSpPr>
        <a:xfrm>
          <a:off x="0" y="0"/>
          <a:ext cx="0" cy="0"/>
          <a:chOff x="0" y="0"/>
          <a:chExt cx="0" cy="0"/>
        </a:xfrm>
      </p:grpSpPr>
      <p:pic>
        <p:nvPicPr>
          <p:cNvPr descr="HD-ShadowLong.png" id="82" name="Google Shape;82;p9"/>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83" name="Google Shape;83;p9"/>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84" name="Google Shape;84;p9"/>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9"/>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9"/>
          <p:cNvSpPr txBox="1"/>
          <p:nvPr>
            <p:ph type="title"/>
          </p:nvPr>
        </p:nvSpPr>
        <p:spPr>
          <a:xfrm>
            <a:off x="680321" y="753227"/>
            <a:ext cx="9613859" cy="108094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7" name="Google Shape;87;p9"/>
          <p:cNvSpPr txBox="1"/>
          <p:nvPr>
            <p:ph idx="1" type="body"/>
          </p:nvPr>
        </p:nvSpPr>
        <p:spPr>
          <a:xfrm>
            <a:off x="4685846" y="2336873"/>
            <a:ext cx="5608336" cy="3599313"/>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88" name="Google Shape;88;p9"/>
          <p:cNvSpPr txBox="1"/>
          <p:nvPr>
            <p:ph idx="2" type="body"/>
          </p:nvPr>
        </p:nvSpPr>
        <p:spPr>
          <a:xfrm>
            <a:off x="680322" y="2336872"/>
            <a:ext cx="3790078" cy="3599317"/>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89" name="Google Shape;89;p9"/>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90" name="Google Shape;90;p9"/>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91" name="Google Shape;91;p9"/>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92" name="Shape 92"/>
        <p:cNvGrpSpPr/>
        <p:nvPr/>
      </p:nvGrpSpPr>
      <p:grpSpPr>
        <a:xfrm>
          <a:off x="0" y="0"/>
          <a:ext cx="0" cy="0"/>
          <a:chOff x="0" y="0"/>
          <a:chExt cx="0" cy="0"/>
        </a:xfrm>
      </p:grpSpPr>
      <p:pic>
        <p:nvPicPr>
          <p:cNvPr descr="HD-ShadowLong.png" id="93" name="Google Shape;93;p10"/>
          <p:cNvPicPr preferRelativeResize="0"/>
          <p:nvPr/>
        </p:nvPicPr>
        <p:blipFill rotWithShape="1">
          <a:blip r:embed="rId2">
            <a:alphaModFix/>
          </a:blip>
          <a:srcRect b="0" l="0" r="0" t="0"/>
          <a:stretch/>
        </p:blipFill>
        <p:spPr>
          <a:xfrm>
            <a:off x="1" y="1970240"/>
            <a:ext cx="10437812" cy="321164"/>
          </a:xfrm>
          <a:prstGeom prst="rect">
            <a:avLst/>
          </a:prstGeom>
          <a:noFill/>
          <a:ln>
            <a:noFill/>
          </a:ln>
        </p:spPr>
      </p:pic>
      <p:pic>
        <p:nvPicPr>
          <p:cNvPr descr="HD-ShadowShort.png" id="94" name="Google Shape;94;p10"/>
          <p:cNvPicPr preferRelativeResize="0"/>
          <p:nvPr/>
        </p:nvPicPr>
        <p:blipFill rotWithShape="1">
          <a:blip r:embed="rId3">
            <a:alphaModFix/>
          </a:blip>
          <a:srcRect b="0" l="0" r="0" t="0"/>
          <a:stretch/>
        </p:blipFill>
        <p:spPr>
          <a:xfrm>
            <a:off x="10585826" y="1971234"/>
            <a:ext cx="1602997" cy="144270"/>
          </a:xfrm>
          <a:prstGeom prst="rect">
            <a:avLst/>
          </a:prstGeom>
          <a:noFill/>
          <a:ln>
            <a:noFill/>
          </a:ln>
        </p:spPr>
      </p:pic>
      <p:sp>
        <p:nvSpPr>
          <p:cNvPr id="95" name="Google Shape;95;p10"/>
          <p:cNvSpPr/>
          <p:nvPr/>
        </p:nvSpPr>
        <p:spPr>
          <a:xfrm>
            <a:off x="0" y="609600"/>
            <a:ext cx="10437812"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0"/>
          <p:cNvSpPr/>
          <p:nvPr/>
        </p:nvSpPr>
        <p:spPr>
          <a:xfrm>
            <a:off x="10585827" y="609600"/>
            <a:ext cx="1602997" cy="13681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0"/>
          <p:cNvSpPr txBox="1"/>
          <p:nvPr>
            <p:ph type="title"/>
          </p:nvPr>
        </p:nvSpPr>
        <p:spPr>
          <a:xfrm>
            <a:off x="680323" y="753228"/>
            <a:ext cx="9613857" cy="1080938"/>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8" name="Google Shape;98;p10"/>
          <p:cNvSpPr/>
          <p:nvPr>
            <p:ph idx="2" type="pic"/>
          </p:nvPr>
        </p:nvSpPr>
        <p:spPr>
          <a:xfrm>
            <a:off x="4868333" y="2336874"/>
            <a:ext cx="5425849" cy="3599312"/>
          </a:xfrm>
          <a:prstGeom prst="rect">
            <a:avLst/>
          </a:prstGeom>
          <a:noFill/>
          <a:ln>
            <a:noFill/>
          </a:ln>
          <a:effectLst>
            <a:outerShdw blurRad="76200" rotWithShape="0" algn="tl" dir="5040000" dist="63500">
              <a:srgbClr val="000000">
                <a:alpha val="40000"/>
              </a:srgbClr>
            </a:outerShdw>
          </a:effectLst>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lt1"/>
              </a:buClr>
              <a:buSzPts val="3200"/>
              <a:buFont typeface="Arial"/>
              <a:buNone/>
              <a:defRPr b="0" i="0" sz="3200" u="none" cap="none" strike="noStrike">
                <a:solidFill>
                  <a:schemeClr val="lt1"/>
                </a:solidFill>
                <a:latin typeface="Trebuchet MS"/>
                <a:ea typeface="Trebuchet MS"/>
                <a:cs typeface="Trebuchet MS"/>
                <a:sym typeface="Trebuchet MS"/>
              </a:defRPr>
            </a:lvl1pPr>
            <a:lvl2pPr lvl="1" marR="0" rtl="0" algn="l">
              <a:lnSpc>
                <a:spcPct val="90000"/>
              </a:lnSpc>
              <a:spcBef>
                <a:spcPts val="500"/>
              </a:spcBef>
              <a:spcAft>
                <a:spcPts val="0"/>
              </a:spcAft>
              <a:buClr>
                <a:schemeClr val="lt1"/>
              </a:buClr>
              <a:buSzPts val="2800"/>
              <a:buFont typeface="Arial"/>
              <a:buNone/>
              <a:defRPr b="0" i="0" sz="2800" u="none" cap="none" strike="noStrike">
                <a:solidFill>
                  <a:schemeClr val="lt1"/>
                </a:solidFill>
                <a:latin typeface="Trebuchet MS"/>
                <a:ea typeface="Trebuchet MS"/>
                <a:cs typeface="Trebuchet MS"/>
                <a:sym typeface="Trebuchet MS"/>
              </a:defRPr>
            </a:lvl2pPr>
            <a:lvl3pPr lvl="2" marR="0" rtl="0" algn="l">
              <a:lnSpc>
                <a:spcPct val="90000"/>
              </a:lnSpc>
              <a:spcBef>
                <a:spcPts val="500"/>
              </a:spcBef>
              <a:spcAft>
                <a:spcPts val="0"/>
              </a:spcAft>
              <a:buClr>
                <a:schemeClr val="lt1"/>
              </a:buClr>
              <a:buSzPts val="2400"/>
              <a:buFont typeface="Arial"/>
              <a:buNone/>
              <a:defRPr b="0" i="0" sz="2400" u="none" cap="none" strike="noStrike">
                <a:solidFill>
                  <a:schemeClr val="lt1"/>
                </a:solidFill>
                <a:latin typeface="Trebuchet MS"/>
                <a:ea typeface="Trebuchet MS"/>
                <a:cs typeface="Trebuchet MS"/>
                <a:sym typeface="Trebuchet MS"/>
              </a:defRPr>
            </a:lvl3pPr>
            <a:lvl4pPr lvl="3"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4pPr>
            <a:lvl5pPr lvl="4"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Trebuchet MS"/>
                <a:ea typeface="Trebuchet MS"/>
                <a:cs typeface="Trebuchet MS"/>
                <a:sym typeface="Trebuchet MS"/>
              </a:defRPr>
            </a:lvl9pPr>
          </a:lstStyle>
          <a:p/>
        </p:txBody>
      </p:sp>
      <p:sp>
        <p:nvSpPr>
          <p:cNvPr id="99" name="Google Shape;99;p10"/>
          <p:cNvSpPr txBox="1"/>
          <p:nvPr>
            <p:ph idx="1" type="body"/>
          </p:nvPr>
        </p:nvSpPr>
        <p:spPr>
          <a:xfrm>
            <a:off x="680323" y="2336873"/>
            <a:ext cx="3876256" cy="3599315"/>
          </a:xfrm>
          <a:prstGeom prst="rect">
            <a:avLst/>
          </a:prstGeom>
          <a:noFill/>
          <a:ln>
            <a:noFill/>
          </a:ln>
        </p:spPr>
        <p:txBody>
          <a:bodyPr anchorCtr="0" anchor="ctr" bIns="91425" lIns="91425" spcFirstLastPara="1" rIns="91425" wrap="square" tIns="91425">
            <a:noAutofit/>
          </a:bodyPr>
          <a:lstStyle>
            <a:lvl1pPr indent="-228600" lvl="0" marL="457200" marR="0" rtl="0" algn="l">
              <a:lnSpc>
                <a:spcPct val="90000"/>
              </a:lnSpc>
              <a:spcBef>
                <a:spcPts val="1000"/>
              </a:spcBef>
              <a:spcAft>
                <a:spcPts val="0"/>
              </a:spcAft>
              <a:buClr>
                <a:schemeClr val="lt1"/>
              </a:buClr>
              <a:buSzPts val="1600"/>
              <a:buFont typeface="Arial"/>
              <a:buNone/>
              <a:defRPr b="0" i="0" sz="1600" u="none" cap="none" strike="noStrike">
                <a:solidFill>
                  <a:schemeClr val="lt1"/>
                </a:solidFill>
                <a:latin typeface="Trebuchet MS"/>
                <a:ea typeface="Trebuchet MS"/>
                <a:cs typeface="Trebuchet MS"/>
                <a:sym typeface="Trebuchet MS"/>
              </a:defRPr>
            </a:lvl1pPr>
            <a:lvl2pPr indent="-228600" lvl="1" marL="914400" marR="0" rtl="0" algn="l">
              <a:lnSpc>
                <a:spcPct val="90000"/>
              </a:lnSpc>
              <a:spcBef>
                <a:spcPts val="500"/>
              </a:spcBef>
              <a:spcAft>
                <a:spcPts val="0"/>
              </a:spcAft>
              <a:buClr>
                <a:schemeClr val="lt1"/>
              </a:buClr>
              <a:buSzPts val="1400"/>
              <a:buFont typeface="Arial"/>
              <a:buNone/>
              <a:defRPr b="0" i="0" sz="1400" u="none" cap="none" strike="noStrike">
                <a:solidFill>
                  <a:schemeClr val="lt1"/>
                </a:solidFill>
                <a:latin typeface="Trebuchet MS"/>
                <a:ea typeface="Trebuchet MS"/>
                <a:cs typeface="Trebuchet MS"/>
                <a:sym typeface="Trebuchet MS"/>
              </a:defRPr>
            </a:lvl2pPr>
            <a:lvl3pPr indent="-228600" lvl="2" marL="1371600" marR="0" rtl="0" algn="l">
              <a:lnSpc>
                <a:spcPct val="90000"/>
              </a:lnSpc>
              <a:spcBef>
                <a:spcPts val="500"/>
              </a:spcBef>
              <a:spcAft>
                <a:spcPts val="0"/>
              </a:spcAft>
              <a:buClr>
                <a:schemeClr val="lt1"/>
              </a:buClr>
              <a:buSzPts val="1200"/>
              <a:buFont typeface="Arial"/>
              <a:buNone/>
              <a:defRPr b="0" i="0" sz="1200" u="none" cap="none" strike="noStrike">
                <a:solidFill>
                  <a:schemeClr val="lt1"/>
                </a:solidFill>
                <a:latin typeface="Trebuchet MS"/>
                <a:ea typeface="Trebuchet MS"/>
                <a:cs typeface="Trebuchet MS"/>
                <a:sym typeface="Trebuchet MS"/>
              </a:defRPr>
            </a:lvl3pPr>
            <a:lvl4pPr indent="-228600" lvl="3" marL="1828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4pPr>
            <a:lvl5pPr indent="-228600" lvl="4" marL="22860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5pPr>
            <a:lvl6pPr indent="-228600" lvl="5" marL="27432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6pPr>
            <a:lvl7pPr indent="-228600" lvl="6" marL="32004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7pPr>
            <a:lvl8pPr indent="-228600" lvl="7" marL="36576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8pPr>
            <a:lvl9pPr indent="-228600" lvl="8" marL="4114800" marR="0" rtl="0" algn="l">
              <a:lnSpc>
                <a:spcPct val="90000"/>
              </a:lnSpc>
              <a:spcBef>
                <a:spcPts val="500"/>
              </a:spcBef>
              <a:spcAft>
                <a:spcPts val="0"/>
              </a:spcAft>
              <a:buClr>
                <a:schemeClr val="lt1"/>
              </a:buClr>
              <a:buSzPts val="1000"/>
              <a:buFont typeface="Arial"/>
              <a:buNone/>
              <a:defRPr b="0" i="0" sz="1000" u="none" cap="none" strike="noStrike">
                <a:solidFill>
                  <a:schemeClr val="lt1"/>
                </a:solidFill>
                <a:latin typeface="Trebuchet MS"/>
                <a:ea typeface="Trebuchet MS"/>
                <a:cs typeface="Trebuchet MS"/>
                <a:sym typeface="Trebuchet MS"/>
              </a:defRPr>
            </a:lvl9pPr>
          </a:lstStyle>
          <a:p/>
        </p:txBody>
      </p:sp>
      <p:sp>
        <p:nvSpPr>
          <p:cNvPr id="100" name="Google Shape;100;p10"/>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01" name="Google Shape;101;p10"/>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02" name="Google Shape;102;p10"/>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3.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theme" Target="../theme/theme3.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78121"/>
            </a:gs>
            <a:gs pos="50000">
              <a:srgbClr val="D54006"/>
            </a:gs>
            <a:gs pos="100000">
              <a:srgbClr val="8C0000"/>
            </a:gs>
          </a:gsLst>
          <a:lin ang="2520000" scaled="0"/>
        </a:gradFill>
      </p:bgPr>
    </p:bg>
    <p:spTree>
      <p:nvGrpSpPr>
        <p:cNvPr id="5" name="Shape 5"/>
        <p:cNvGrpSpPr/>
        <p:nvPr/>
      </p:nvGrpSpPr>
      <p:grpSpPr>
        <a:xfrm>
          <a:off x="0" y="0"/>
          <a:ext cx="0" cy="0"/>
          <a:chOff x="0" y="0"/>
          <a:chExt cx="0" cy="0"/>
        </a:xfrm>
      </p:grpSpPr>
      <p:pic>
        <p:nvPicPr>
          <p:cNvPr descr="hashOverlay-FullResolve.png" id="6" name="Google Shape;6;p1"/>
          <p:cNvPicPr preferRelativeResize="0"/>
          <p:nvPr/>
        </p:nvPicPr>
        <p:blipFill rotWithShape="1">
          <a:blip r:embed="rId1">
            <a:alphaModFix amt="10000"/>
          </a:blip>
          <a:srcRect b="0" l="0" r="0" t="0"/>
          <a:stretch/>
        </p:blipFill>
        <p:spPr>
          <a:xfrm>
            <a:off x="0" y="0"/>
            <a:ext cx="12192000" cy="6858000"/>
          </a:xfrm>
          <a:prstGeom prst="rect">
            <a:avLst/>
          </a:prstGeom>
          <a:noFill/>
          <a:ln>
            <a:noFill/>
          </a:ln>
        </p:spPr>
      </p:pic>
      <p:sp>
        <p:nvSpPr>
          <p:cNvPr id="7" name="Google Shape;7;p1"/>
          <p:cNvSpPr txBox="1"/>
          <p:nvPr>
            <p:ph type="title"/>
          </p:nvPr>
        </p:nvSpPr>
        <p:spPr>
          <a:xfrm>
            <a:off x="680321" y="753228"/>
            <a:ext cx="9613861" cy="1080938"/>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 name="Google Shape;8;p1"/>
          <p:cNvSpPr txBox="1"/>
          <p:nvPr>
            <p:ph idx="1" type="body"/>
          </p:nvPr>
        </p:nvSpPr>
        <p:spPr>
          <a:xfrm>
            <a:off x="680321" y="2336873"/>
            <a:ext cx="9613861" cy="3599316"/>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9" name="Google Shape;9;p1"/>
          <p:cNvSpPr txBox="1"/>
          <p:nvPr>
            <p:ph idx="10" type="dt"/>
          </p:nvPr>
        </p:nvSpPr>
        <p:spPr>
          <a:xfrm>
            <a:off x="7550981" y="5936187"/>
            <a:ext cx="2743200" cy="365125"/>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0" name="Google Shape;10;p1"/>
          <p:cNvSpPr txBox="1"/>
          <p:nvPr>
            <p:ph idx="11" type="ftr"/>
          </p:nvPr>
        </p:nvSpPr>
        <p:spPr>
          <a:xfrm>
            <a:off x="680321" y="5936188"/>
            <a:ext cx="6870660" cy="365125"/>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11" name="Google Shape;11;p1"/>
          <p:cNvSpPr txBox="1"/>
          <p:nvPr>
            <p:ph idx="12" type="sldNum"/>
          </p:nvPr>
        </p:nvSpPr>
        <p:spPr>
          <a:xfrm>
            <a:off x="10729455" y="753227"/>
            <a:ext cx="1154151" cy="1090789"/>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78121"/>
            </a:gs>
            <a:gs pos="50000">
              <a:srgbClr val="D54006"/>
            </a:gs>
            <a:gs pos="100000">
              <a:srgbClr val="8C0000"/>
            </a:gs>
          </a:gsLst>
          <a:lin ang="2519868" scaled="0"/>
        </a:gradFill>
      </p:bgPr>
    </p:bg>
    <p:spTree>
      <p:nvGrpSpPr>
        <p:cNvPr id="198" name="Shape 198"/>
        <p:cNvGrpSpPr/>
        <p:nvPr/>
      </p:nvGrpSpPr>
      <p:grpSpPr>
        <a:xfrm>
          <a:off x="0" y="0"/>
          <a:ext cx="0" cy="0"/>
          <a:chOff x="0" y="0"/>
          <a:chExt cx="0" cy="0"/>
        </a:xfrm>
      </p:grpSpPr>
      <p:pic>
        <p:nvPicPr>
          <p:cNvPr descr="hashOverlay-FullResolve.png" id="199" name="Google Shape;199;p19"/>
          <p:cNvPicPr preferRelativeResize="0"/>
          <p:nvPr/>
        </p:nvPicPr>
        <p:blipFill rotWithShape="1">
          <a:blip r:embed="rId1">
            <a:alphaModFix amt="10000"/>
          </a:blip>
          <a:srcRect b="0" l="0" r="0" t="0"/>
          <a:stretch/>
        </p:blipFill>
        <p:spPr>
          <a:xfrm>
            <a:off x="0" y="0"/>
            <a:ext cx="12192000" cy="6858000"/>
          </a:xfrm>
          <a:prstGeom prst="rect">
            <a:avLst/>
          </a:prstGeom>
          <a:noFill/>
          <a:ln>
            <a:noFill/>
          </a:ln>
        </p:spPr>
      </p:pic>
      <p:sp>
        <p:nvSpPr>
          <p:cNvPr id="200" name="Google Shape;200;p19"/>
          <p:cNvSpPr txBox="1"/>
          <p:nvPr>
            <p:ph type="title"/>
          </p:nvPr>
        </p:nvSpPr>
        <p:spPr>
          <a:xfrm>
            <a:off x="680321" y="753228"/>
            <a:ext cx="9613800" cy="10809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chemeClr val="lt1"/>
              </a:buClr>
              <a:buSzPts val="3600"/>
              <a:buFont typeface="Trebuchet MS"/>
              <a:buNone/>
              <a:defRPr b="0" i="0" sz="360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1" name="Google Shape;201;p19"/>
          <p:cNvSpPr txBox="1"/>
          <p:nvPr>
            <p:ph idx="1" type="body"/>
          </p:nvPr>
        </p:nvSpPr>
        <p:spPr>
          <a:xfrm>
            <a:off x="680321" y="2336873"/>
            <a:ext cx="9613800" cy="35994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Trebuchet MS"/>
                <a:ea typeface="Trebuchet MS"/>
                <a:cs typeface="Trebuchet MS"/>
                <a:sym typeface="Trebuchet MS"/>
              </a:defRPr>
            </a:lvl1pPr>
            <a:lvl2pPr indent="-355600" lvl="1" marL="9144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Trebuchet MS"/>
                <a:ea typeface="Trebuchet MS"/>
                <a:cs typeface="Trebuchet MS"/>
                <a:sym typeface="Trebuchet MS"/>
              </a:defRPr>
            </a:lvl2pPr>
            <a:lvl3pPr indent="-342900" lvl="2" marL="1371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Trebuchet MS"/>
                <a:ea typeface="Trebuchet MS"/>
                <a:cs typeface="Trebuchet MS"/>
                <a:sym typeface="Trebuchet MS"/>
              </a:defRPr>
            </a:lvl3pPr>
            <a:lvl4pPr indent="-330200" lvl="3" marL="18288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4pPr>
            <a:lvl5pPr indent="-330200" lvl="4" marL="2286000" marR="0" rtl="0" algn="l">
              <a:lnSpc>
                <a:spcPct val="90000"/>
              </a:lnSpc>
              <a:spcBef>
                <a:spcPts val="500"/>
              </a:spcBef>
              <a:spcAft>
                <a:spcPts val="0"/>
              </a:spcAft>
              <a:buClr>
                <a:schemeClr val="lt1"/>
              </a:buClr>
              <a:buSzPts val="1600"/>
              <a:buFont typeface="Arial"/>
              <a:buChar char="•"/>
              <a:defRPr b="0" i="0" sz="1600" u="none" cap="none" strike="noStrike">
                <a:solidFill>
                  <a:schemeClr val="lt1"/>
                </a:solidFill>
                <a:latin typeface="Trebuchet MS"/>
                <a:ea typeface="Trebuchet MS"/>
                <a:cs typeface="Trebuchet MS"/>
                <a:sym typeface="Trebuchet MS"/>
              </a:defRPr>
            </a:lvl5pPr>
            <a:lvl6pPr indent="-317500" lvl="5" marL="27432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6pPr>
            <a:lvl7pPr indent="-317500" lvl="6" marL="32004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7pPr>
            <a:lvl8pPr indent="-317500" lvl="7" marL="36576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8pPr>
            <a:lvl9pPr indent="-317500" lvl="8" marL="4114800" marR="0" rtl="0" algn="l">
              <a:lnSpc>
                <a:spcPct val="90000"/>
              </a:lnSpc>
              <a:spcBef>
                <a:spcPts val="500"/>
              </a:spcBef>
              <a:spcAft>
                <a:spcPts val="0"/>
              </a:spcAft>
              <a:buClr>
                <a:schemeClr val="lt1"/>
              </a:buClr>
              <a:buSzPts val="1400"/>
              <a:buFont typeface="Arial"/>
              <a:buChar char="•"/>
              <a:defRPr b="0" i="0" sz="1400" u="none" cap="none" strike="noStrike">
                <a:solidFill>
                  <a:schemeClr val="lt1"/>
                </a:solidFill>
                <a:latin typeface="Trebuchet MS"/>
                <a:ea typeface="Trebuchet MS"/>
                <a:cs typeface="Trebuchet MS"/>
                <a:sym typeface="Trebuchet MS"/>
              </a:defRPr>
            </a:lvl9pPr>
          </a:lstStyle>
          <a:p/>
        </p:txBody>
      </p:sp>
      <p:sp>
        <p:nvSpPr>
          <p:cNvPr id="202" name="Google Shape;202;p19"/>
          <p:cNvSpPr txBox="1"/>
          <p:nvPr>
            <p:ph idx="10" type="dt"/>
          </p:nvPr>
        </p:nvSpPr>
        <p:spPr>
          <a:xfrm>
            <a:off x="7550981" y="5936187"/>
            <a:ext cx="2743200" cy="3651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03" name="Google Shape;203;p19"/>
          <p:cNvSpPr txBox="1"/>
          <p:nvPr>
            <p:ph idx="11" type="ftr"/>
          </p:nvPr>
        </p:nvSpPr>
        <p:spPr>
          <a:xfrm>
            <a:off x="680321" y="5936188"/>
            <a:ext cx="6870600" cy="365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1050" u="none" cap="none" strike="noStrike">
                <a:solidFill>
                  <a:schemeClr val="l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Trebuchet MS"/>
                <a:ea typeface="Trebuchet MS"/>
                <a:cs typeface="Trebuchet MS"/>
                <a:sym typeface="Trebuchet MS"/>
              </a:defRPr>
            </a:lvl9pPr>
          </a:lstStyle>
          <a:p/>
        </p:txBody>
      </p:sp>
      <p:sp>
        <p:nvSpPr>
          <p:cNvPr id="204" name="Google Shape;204;p19"/>
          <p:cNvSpPr txBox="1"/>
          <p:nvPr>
            <p:ph idx="12" type="sldNum"/>
          </p:nvPr>
        </p:nvSpPr>
        <p:spPr>
          <a:xfrm>
            <a:off x="10729455" y="753227"/>
            <a:ext cx="1154100" cy="10908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1pPr>
            <a:lvl2pPr indent="0" lvl="1"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2pPr>
            <a:lvl3pPr indent="0" lvl="2"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3pPr>
            <a:lvl4pPr indent="0" lvl="3"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4pPr>
            <a:lvl5pPr indent="0" lvl="4"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5pPr>
            <a:lvl6pPr indent="0" lvl="5"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6pPr>
            <a:lvl7pPr indent="0" lvl="6"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7pPr>
            <a:lvl8pPr indent="0" lvl="7"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8pPr>
            <a:lvl9pPr indent="0" lvl="8" marL="0" marR="0" rtl="0" algn="l">
              <a:lnSpc>
                <a:spcPct val="100000"/>
              </a:lnSpc>
              <a:spcBef>
                <a:spcPts val="0"/>
              </a:spcBef>
              <a:spcAft>
                <a:spcPts val="0"/>
              </a:spcAft>
              <a:buClr>
                <a:srgbClr val="000000"/>
              </a:buClr>
              <a:buSzPts val="3600"/>
              <a:buFont typeface="Arial"/>
              <a:buNone/>
              <a:defRPr b="0" i="0" sz="3600" u="none" cap="none" strike="noStrike">
                <a:solidFill>
                  <a:schemeClr val="lt1"/>
                </a:solidFill>
                <a:latin typeface="Trebuchet MS"/>
                <a:ea typeface="Trebuchet MS"/>
                <a:cs typeface="Trebuchet MS"/>
                <a:sym typeface="Trebuchet MS"/>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hyperlink" Target="http://www.wikiwand.com/en/Application_of_silicon" TargetMode="External"/><Relationship Id="rId6" Type="http://schemas.openxmlformats.org/officeDocument/2006/relationships/image" Target="../media/image10.png"/><Relationship Id="rId7" Type="http://schemas.openxmlformats.org/officeDocument/2006/relationships/image" Target="../media/image16.png"/><Relationship Id="rId8"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9.png"/><Relationship Id="rId6" Type="http://schemas.openxmlformats.org/officeDocument/2006/relationships/image" Target="../media/image27.png"/><Relationship Id="rId7"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37"/>
          <p:cNvSpPr txBox="1"/>
          <p:nvPr>
            <p:ph type="ctrTitle"/>
          </p:nvPr>
        </p:nvSpPr>
        <p:spPr>
          <a:xfrm>
            <a:off x="496573" y="2591469"/>
            <a:ext cx="8697358" cy="137307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imes New Roman"/>
              <a:buNone/>
            </a:pPr>
            <a:r>
              <a:rPr b="0" i="0" lang="en-US" sz="3600" u="none" cap="none" strike="noStrike">
                <a:solidFill>
                  <a:schemeClr val="lt1"/>
                </a:solidFill>
                <a:latin typeface="Trebuchet MS"/>
                <a:ea typeface="Trebuchet MS"/>
                <a:cs typeface="Trebuchet MS"/>
                <a:sym typeface="Trebuchet MS"/>
              </a:rPr>
              <a:t>The Advancement of Mars Colonization Through Agricultural Development</a:t>
            </a:r>
            <a:endParaRPr b="0" i="0" sz="5400" u="none" cap="none" strike="noStrike">
              <a:solidFill>
                <a:schemeClr val="lt1"/>
              </a:solidFill>
              <a:latin typeface="Trebuchet MS"/>
              <a:ea typeface="Trebuchet MS"/>
              <a:cs typeface="Trebuchet MS"/>
              <a:sym typeface="Trebuchet MS"/>
            </a:endParaRPr>
          </a:p>
        </p:txBody>
      </p:sp>
      <p:sp>
        <p:nvSpPr>
          <p:cNvPr id="396" name="Google Shape;396;p37"/>
          <p:cNvSpPr txBox="1"/>
          <p:nvPr>
            <p:ph idx="1" type="subTitle"/>
          </p:nvPr>
        </p:nvSpPr>
        <p:spPr>
          <a:xfrm>
            <a:off x="680321" y="4394039"/>
            <a:ext cx="8329863" cy="1117687"/>
          </a:xfrm>
          <a:prstGeom prst="rect">
            <a:avLst/>
          </a:prstGeom>
          <a:noFill/>
          <a:ln>
            <a:noFill/>
          </a:ln>
        </p:spPr>
        <p:txBody>
          <a:bodyPr anchorCtr="0" anchor="t" bIns="45700" lIns="91425" spcFirstLastPara="1" rIns="91425" wrap="square" tIns="45700">
            <a:noAutofit/>
          </a:bodyPr>
          <a:lstStyle/>
          <a:p>
            <a:pPr indent="0" lvl="0" marL="0" marR="0" rtl="0" algn="r">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Trebuchet MS"/>
                <a:ea typeface="Trebuchet MS"/>
                <a:cs typeface="Trebuchet MS"/>
                <a:sym typeface="Trebuchet MS"/>
              </a:rPr>
              <a:t>Michael Bustamante, Julio Enriquez, Aaron Torres, Andrew Cline, Moises Nunez, Ignasio Hernandez, Jordyn Stanek, Sky Hoffert, Trung Le</a:t>
            </a:r>
            <a:endParaRPr b="0" i="0" sz="2000" u="none" cap="none" strike="noStrike">
              <a:solidFill>
                <a:schemeClr val="lt1"/>
              </a:solidFill>
              <a:latin typeface="Trebuchet MS"/>
              <a:ea typeface="Trebuchet MS"/>
              <a:cs typeface="Trebuchet MS"/>
              <a:sym typeface="Trebuchet MS"/>
            </a:endParaRPr>
          </a:p>
          <a:p>
            <a:pPr indent="0" lvl="0" marL="0" marR="0" rtl="0" algn="r">
              <a:lnSpc>
                <a:spcPct val="90000"/>
              </a:lnSpc>
              <a:spcBef>
                <a:spcPts val="1000"/>
              </a:spcBef>
              <a:spcAft>
                <a:spcPts val="0"/>
              </a:spcAft>
              <a:buClr>
                <a:schemeClr val="lt1"/>
              </a:buClr>
              <a:buSzPts val="2000"/>
              <a:buFont typeface="Arial"/>
              <a:buNone/>
            </a:pPr>
            <a:r>
              <a:rPr b="0" i="0" lang="en-US" sz="2000" u="none" cap="none" strike="noStrike">
                <a:solidFill>
                  <a:schemeClr val="lt1"/>
                </a:solidFill>
                <a:latin typeface="Trebuchet MS"/>
                <a:ea typeface="Trebuchet MS"/>
                <a:cs typeface="Trebuchet MS"/>
                <a:sym typeface="Trebuchet MS"/>
              </a:rPr>
              <a:t>Research Mentor: Dr. Jeffrey Martz</a:t>
            </a:r>
            <a:endParaRPr b="0" i="0" sz="20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6"/>
          <p:cNvSpPr txBox="1"/>
          <p:nvPr>
            <p:ph type="title"/>
          </p:nvPr>
        </p:nvSpPr>
        <p:spPr>
          <a:xfrm>
            <a:off x="680321" y="753228"/>
            <a:ext cx="9613800" cy="1080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Growth environment</a:t>
            </a:r>
            <a:endParaRPr b="0" i="0" sz="3600" u="none" cap="none" strike="noStrike">
              <a:solidFill>
                <a:schemeClr val="lt1"/>
              </a:solidFill>
              <a:latin typeface="Trebuchet MS"/>
              <a:ea typeface="Trebuchet MS"/>
              <a:cs typeface="Trebuchet MS"/>
              <a:sym typeface="Trebuchet MS"/>
            </a:endParaRPr>
          </a:p>
        </p:txBody>
      </p:sp>
      <p:sp>
        <p:nvSpPr>
          <p:cNvPr id="466" name="Google Shape;466;p46"/>
          <p:cNvSpPr txBox="1"/>
          <p:nvPr/>
        </p:nvSpPr>
        <p:spPr>
          <a:xfrm>
            <a:off x="680327" y="2271975"/>
            <a:ext cx="10623900" cy="4435200"/>
          </a:xfrm>
          <a:prstGeom prst="rect">
            <a:avLst/>
          </a:prstGeom>
          <a:noFill/>
          <a:ln>
            <a:noFill/>
          </a:ln>
        </p:spPr>
        <p:txBody>
          <a:bodyPr anchorCtr="0" anchor="t" bIns="24175" lIns="24175" spcFirstLastPara="1" rIns="24175" wrap="square" tIns="24175">
            <a:noAutofit/>
          </a:bodyPr>
          <a:lstStyle/>
          <a:p>
            <a:pPr indent="0" lvl="0" marL="0" marR="0" rtl="0" algn="l">
              <a:lnSpc>
                <a:spcPct val="115000"/>
              </a:lnSpc>
              <a:spcBef>
                <a:spcPts val="0"/>
              </a:spcBef>
              <a:spcAft>
                <a:spcPts val="0"/>
              </a:spcAft>
              <a:buClr>
                <a:srgbClr val="000000"/>
              </a:buClr>
              <a:buSzPts val="1860"/>
              <a:buFont typeface="Arial"/>
              <a:buNone/>
            </a:pPr>
            <a:r>
              <a:rPr b="0" i="0" lang="en-US" sz="1860" u="none" cap="none" strike="noStrike">
                <a:solidFill>
                  <a:srgbClr val="FFFFFF"/>
                </a:solidFill>
                <a:latin typeface="Trebuchet MS"/>
                <a:ea typeface="Trebuchet MS"/>
                <a:cs typeface="Trebuchet MS"/>
                <a:sym typeface="Trebuchet MS"/>
              </a:rPr>
              <a:t>Current environmental factors that we are monitoring:</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60"/>
              <a:buFont typeface="Arial"/>
              <a:buNone/>
            </a:pPr>
            <a:r>
              <a:t/>
            </a:r>
            <a:endParaRPr b="0" i="0" sz="1860" u="none" cap="none" strike="noStrike">
              <a:solidFill>
                <a:srgbClr val="FFFFFF"/>
              </a:solidFill>
              <a:latin typeface="Trebuchet MS"/>
              <a:ea typeface="Trebuchet MS"/>
              <a:cs typeface="Trebuchet MS"/>
              <a:sym typeface="Trebuchet MS"/>
            </a:endParaRPr>
          </a:p>
          <a:p>
            <a:pPr indent="-346710" lvl="1" marL="91440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Soil: Potting soil is used as positive control. Synthetic Mars soil and Synthetic Mars soil + Miracle Growth is being tested.</a:t>
            </a:r>
            <a:endParaRPr b="0" i="0" sz="1860" u="none" cap="none" strike="noStrike">
              <a:solidFill>
                <a:srgbClr val="FFFFFF"/>
              </a:solidFill>
              <a:latin typeface="Trebuchet MS"/>
              <a:ea typeface="Trebuchet MS"/>
              <a:cs typeface="Trebuchet MS"/>
              <a:sym typeface="Trebuchet MS"/>
            </a:endParaRPr>
          </a:p>
          <a:p>
            <a:pPr indent="-346710" lvl="1" marL="91440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Temperature: 20</a:t>
            </a:r>
            <a:r>
              <a:rPr b="0" baseline="30000" i="0" lang="en-US" sz="1860" u="none" cap="none" strike="noStrike">
                <a:solidFill>
                  <a:srgbClr val="FFFFFF"/>
                </a:solidFill>
                <a:latin typeface="Trebuchet MS"/>
                <a:ea typeface="Trebuchet MS"/>
                <a:cs typeface="Trebuchet MS"/>
                <a:sym typeface="Trebuchet MS"/>
              </a:rPr>
              <a:t>o</a:t>
            </a:r>
            <a:r>
              <a:rPr b="0" i="0" lang="en-US" sz="1860" u="none" cap="none" strike="noStrike">
                <a:solidFill>
                  <a:srgbClr val="FFFFFF"/>
                </a:solidFill>
                <a:latin typeface="Trebuchet MS"/>
                <a:ea typeface="Trebuchet MS"/>
                <a:cs typeface="Trebuchet MS"/>
                <a:sym typeface="Trebuchet MS"/>
              </a:rPr>
              <a:t>C +/- 3</a:t>
            </a:r>
            <a:r>
              <a:rPr b="0" baseline="30000" i="0" lang="en-US" sz="1860" u="none" cap="none" strike="noStrike">
                <a:solidFill>
                  <a:srgbClr val="FFFFFF"/>
                </a:solidFill>
                <a:latin typeface="Trebuchet MS"/>
                <a:ea typeface="Trebuchet MS"/>
                <a:cs typeface="Trebuchet MS"/>
                <a:sym typeface="Trebuchet MS"/>
              </a:rPr>
              <a:t>o</a:t>
            </a:r>
            <a:r>
              <a:rPr b="0" i="0" lang="en-US" sz="1860" u="none" cap="none" strike="noStrike">
                <a:solidFill>
                  <a:srgbClr val="FFFFFF"/>
                </a:solidFill>
                <a:latin typeface="Trebuchet MS"/>
                <a:ea typeface="Trebuchet MS"/>
                <a:cs typeface="Trebuchet MS"/>
                <a:sym typeface="Trebuchet MS"/>
              </a:rPr>
              <a:t>C</a:t>
            </a:r>
            <a:endParaRPr b="0" i="0" sz="1860" u="none" cap="none" strike="noStrike">
              <a:solidFill>
                <a:srgbClr val="FFFFFF"/>
              </a:solidFill>
              <a:latin typeface="Trebuchet MS"/>
              <a:ea typeface="Trebuchet MS"/>
              <a:cs typeface="Trebuchet MS"/>
              <a:sym typeface="Trebuchet MS"/>
            </a:endParaRPr>
          </a:p>
          <a:p>
            <a:pPr indent="-346710" lvl="1" marL="91440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Humidity: 65% +/- 15%</a:t>
            </a:r>
            <a:endParaRPr b="0" i="0" sz="1860" u="none" cap="none" strike="noStrike">
              <a:solidFill>
                <a:srgbClr val="FFFFFF"/>
              </a:solidFill>
              <a:latin typeface="Trebuchet MS"/>
              <a:ea typeface="Trebuchet MS"/>
              <a:cs typeface="Trebuchet MS"/>
              <a:sym typeface="Trebuchet MS"/>
            </a:endParaRPr>
          </a:p>
          <a:p>
            <a:pPr indent="-346710" lvl="1" marL="91440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Light interval: 16 hours</a:t>
            </a:r>
            <a:endParaRPr b="0" i="0" sz="1860" u="none" cap="none" strike="noStrike">
              <a:solidFill>
                <a:srgbClr val="FFFFFF"/>
              </a:solidFill>
              <a:latin typeface="Trebuchet MS"/>
              <a:ea typeface="Trebuchet MS"/>
              <a:cs typeface="Trebuchet MS"/>
              <a:sym typeface="Trebuchet MS"/>
            </a:endParaRPr>
          </a:p>
          <a:p>
            <a:pPr indent="-346710" lvl="1" marL="91440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Watering interval: twice per day</a:t>
            </a:r>
            <a:endParaRPr b="0" i="0" sz="1400" u="none" cap="none" strike="noStrike">
              <a:solidFill>
                <a:srgbClr val="000000"/>
              </a:solidFill>
              <a:latin typeface="Arial"/>
              <a:ea typeface="Arial"/>
              <a:cs typeface="Arial"/>
              <a:sym typeface="Arial"/>
            </a:endParaRPr>
          </a:p>
          <a:p>
            <a:pPr indent="-346710" lvl="1" marL="91440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The water run off from the pots is collected and reused. </a:t>
            </a:r>
            <a:endParaRPr b="0" i="0" sz="1860" u="none" cap="none" strike="noStrike">
              <a:solidFill>
                <a:srgbClr val="FFFFFF"/>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860"/>
              <a:buFont typeface="Arial"/>
              <a:buNone/>
            </a:pPr>
            <a:r>
              <a:t/>
            </a:r>
            <a:endParaRPr b="0" i="0" sz="186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FFFFFF"/>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7"/>
          <p:cNvSpPr txBox="1"/>
          <p:nvPr>
            <p:ph type="title"/>
          </p:nvPr>
        </p:nvSpPr>
        <p:spPr>
          <a:xfrm>
            <a:off x="680321" y="753228"/>
            <a:ext cx="9613861" cy="1080938"/>
          </a:xfrm>
          <a:prstGeom prst="rect">
            <a:avLst/>
          </a:prstGeom>
          <a:noFill/>
          <a:ln>
            <a:noFill/>
          </a:ln>
        </p:spPr>
        <p:txBody>
          <a:bodyPr anchorCtr="0" anchor="ctr" bIns="12100" lIns="24175" spcFirstLastPara="1" rIns="24175" wrap="square" tIns="121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Integration of Geologic Studies</a:t>
            </a:r>
            <a:endParaRPr b="0" i="0" sz="3600" u="none" cap="none" strike="noStrike">
              <a:solidFill>
                <a:schemeClr val="lt1"/>
              </a:solidFill>
              <a:latin typeface="Trebuchet MS"/>
              <a:ea typeface="Trebuchet MS"/>
              <a:cs typeface="Trebuchet MS"/>
              <a:sym typeface="Trebuchet MS"/>
            </a:endParaRPr>
          </a:p>
        </p:txBody>
      </p:sp>
      <p:sp>
        <p:nvSpPr>
          <p:cNvPr id="472" name="Google Shape;472;p47"/>
          <p:cNvSpPr txBox="1"/>
          <p:nvPr/>
        </p:nvSpPr>
        <p:spPr>
          <a:xfrm>
            <a:off x="680320" y="2499360"/>
            <a:ext cx="10698879" cy="2272289"/>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Clr>
                <a:srgbClr val="000000"/>
              </a:buClr>
              <a:buSzPts val="1860"/>
              <a:buFont typeface="Arial"/>
              <a:buNone/>
            </a:pPr>
            <a:r>
              <a:rPr b="0" i="0" lang="en-US" sz="1860" u="none" cap="none" strike="noStrike">
                <a:solidFill>
                  <a:schemeClr val="lt1"/>
                </a:solidFill>
                <a:latin typeface="Trebuchet MS"/>
                <a:ea typeface="Trebuchet MS"/>
                <a:cs typeface="Trebuchet MS"/>
                <a:sym typeface="Trebuchet MS"/>
              </a:rPr>
              <a:t>Development of experimental soil samples: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a:p>
            <a:pPr indent="-285750" lvl="0" marL="285750" marR="0" rtl="0" algn="l">
              <a:lnSpc>
                <a:spcPct val="115000"/>
              </a:lnSpc>
              <a:spcBef>
                <a:spcPts val="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Ratios of essential nutrients and organic compounds</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Types of soil samples that mimic Mars soil </a:t>
            </a:r>
            <a:endParaRPr b="0" i="0" sz="1400" u="none" cap="none" strike="noStrike">
              <a:solidFill>
                <a:srgbClr val="000000"/>
              </a:solidFill>
              <a:latin typeface="Arial"/>
              <a:ea typeface="Arial"/>
              <a:cs typeface="Arial"/>
              <a:sym typeface="Arial"/>
            </a:endParaRPr>
          </a:p>
          <a:p>
            <a:pPr indent="-285750" lvl="0" marL="285750" marR="0" rtl="0" algn="l">
              <a:lnSpc>
                <a:spcPct val="115000"/>
              </a:lnSpc>
              <a:spcBef>
                <a:spcPts val="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Growing patterns (Soil and Hydroponic) </a:t>
            </a:r>
            <a:endParaRPr b="0" i="0" sz="1400" u="none" cap="none" strike="noStrike">
              <a:solidFill>
                <a:srgbClr val="000000"/>
              </a:solidFill>
              <a:latin typeface="Arial"/>
              <a:ea typeface="Arial"/>
              <a:cs typeface="Arial"/>
              <a:sym typeface="Arial"/>
            </a:endParaRPr>
          </a:p>
          <a:p>
            <a:pPr indent="-171450" lvl="0" marL="285750" marR="0" rtl="0" algn="l">
              <a:lnSpc>
                <a:spcPct val="115000"/>
              </a:lnSpc>
              <a:spcBef>
                <a:spcPts val="0"/>
              </a:spcBef>
              <a:spcAft>
                <a:spcPts val="0"/>
              </a:spcAft>
              <a:buClr>
                <a:schemeClr val="lt1"/>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3" name="Google Shape;473;p47"/>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pic>
        <p:nvPicPr>
          <p:cNvPr id="474" name="Google Shape;474;p47"/>
          <p:cNvPicPr preferRelativeResize="0"/>
          <p:nvPr/>
        </p:nvPicPr>
        <p:blipFill rotWithShape="1">
          <a:blip r:embed="rId3">
            <a:alphaModFix amt="10000"/>
          </a:blip>
          <a:srcRect b="0" l="0" r="0" t="0"/>
          <a:stretch/>
        </p:blipFill>
        <p:spPr>
          <a:xfrm>
            <a:off x="152400" y="152400"/>
            <a:ext cx="12192000" cy="6858000"/>
          </a:xfrm>
          <a:prstGeom prst="rect">
            <a:avLst/>
          </a:prstGeom>
          <a:noFill/>
          <a:ln>
            <a:noFill/>
          </a:ln>
        </p:spPr>
      </p:pic>
      <p:pic>
        <p:nvPicPr>
          <p:cNvPr id="475" name="Google Shape;475;p47"/>
          <p:cNvPicPr preferRelativeResize="0"/>
          <p:nvPr/>
        </p:nvPicPr>
        <p:blipFill rotWithShape="1">
          <a:blip r:embed="rId4">
            <a:alphaModFix/>
          </a:blip>
          <a:srcRect b="0" l="0" r="0" t="0"/>
          <a:stretch/>
        </p:blipFill>
        <p:spPr>
          <a:xfrm>
            <a:off x="6964071" y="2293450"/>
            <a:ext cx="4271896" cy="4358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Theoretical Design</a:t>
            </a:r>
            <a:endParaRPr b="0" i="0" sz="3600" u="none" cap="none" strike="noStrike">
              <a:solidFill>
                <a:schemeClr val="lt1"/>
              </a:solidFill>
              <a:latin typeface="Trebuchet MS"/>
              <a:ea typeface="Trebuchet MS"/>
              <a:cs typeface="Trebuchet MS"/>
              <a:sym typeface="Trebuchet MS"/>
            </a:endParaRPr>
          </a:p>
        </p:txBody>
      </p:sp>
      <p:sp>
        <p:nvSpPr>
          <p:cNvPr id="481" name="Google Shape;481;p48"/>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The experimental data obtained by the prototype will be used to develop a theoretical Mars’ colonization model, that will sustain a population of individuals located in the Martian environment for an extended period of time. </a:t>
            </a:r>
            <a:endParaRPr b="0" i="0" sz="2400" u="none" cap="none" strike="noStrike">
              <a:solidFill>
                <a:schemeClr val="lt1"/>
              </a:solidFill>
              <a:latin typeface="Trebuchet MS"/>
              <a:ea typeface="Trebuchet MS"/>
              <a:cs typeface="Trebuchet MS"/>
              <a:sym typeface="Trebuchet MS"/>
            </a:endParaRPr>
          </a:p>
          <a:p>
            <a:pPr indent="-76200" lvl="0" marL="228600" marR="0" rtl="0" algn="l">
              <a:lnSpc>
                <a:spcPct val="90000"/>
              </a:lnSpc>
              <a:spcBef>
                <a:spcPts val="1000"/>
              </a:spcBef>
              <a:spcAft>
                <a:spcPts val="0"/>
              </a:spcAft>
              <a:buClr>
                <a:schemeClr val="lt1"/>
              </a:buClr>
              <a:buSzPts val="2400"/>
              <a:buFont typeface="Arial"/>
              <a:buNone/>
            </a:pPr>
            <a:r>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This period could be extended or shortened depending on the needs of the crew in Mars. </a:t>
            </a:r>
            <a:endParaRPr b="0" i="0" sz="24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49"/>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Theoretical Design Components</a:t>
            </a:r>
            <a:endParaRPr b="0" i="0" sz="3600" u="none" cap="none" strike="noStrike">
              <a:solidFill>
                <a:schemeClr val="lt1"/>
              </a:solidFill>
              <a:latin typeface="Trebuchet MS"/>
              <a:ea typeface="Trebuchet MS"/>
              <a:cs typeface="Trebuchet MS"/>
              <a:sym typeface="Trebuchet MS"/>
            </a:endParaRPr>
          </a:p>
        </p:txBody>
      </p:sp>
      <p:sp>
        <p:nvSpPr>
          <p:cNvPr id="487" name="Google Shape;487;p49"/>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Arial"/>
              <a:buNone/>
            </a:pPr>
            <a:r>
              <a:rPr b="0" i="0" lang="en-US" sz="2400" u="none" cap="none" strike="noStrike">
                <a:solidFill>
                  <a:schemeClr val="lt1"/>
                </a:solidFill>
                <a:latin typeface="Trebuchet MS"/>
                <a:ea typeface="Trebuchet MS"/>
                <a:cs typeface="Trebuchet MS"/>
                <a:sym typeface="Trebuchet MS"/>
              </a:rPr>
              <a:t>The theoretical design will be composed of: </a:t>
            </a:r>
            <a:endParaRPr b="0" i="0" sz="2400" u="none" cap="none" strike="noStrike">
              <a:solidFill>
                <a:schemeClr val="lt1"/>
              </a:solidFill>
              <a:latin typeface="Trebuchet MS"/>
              <a:ea typeface="Trebuchet MS"/>
              <a:cs typeface="Trebuchet MS"/>
              <a:sym typeface="Trebuchet MS"/>
            </a:endParaRPr>
          </a:p>
          <a:p>
            <a:pPr indent="-76200" lvl="0" marL="228600" marR="0" rtl="0" algn="l">
              <a:lnSpc>
                <a:spcPct val="90000"/>
              </a:lnSpc>
              <a:spcBef>
                <a:spcPts val="1000"/>
              </a:spcBef>
              <a:spcAft>
                <a:spcPts val="0"/>
              </a:spcAft>
              <a:buClr>
                <a:schemeClr val="lt1"/>
              </a:buClr>
              <a:buSzPts val="2400"/>
              <a:buFont typeface="Arial"/>
              <a:buNone/>
            </a:pPr>
            <a:r>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Power sources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Materials used to house the vegetation</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Biological and geological characteristics of the growth environment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Extraction, refinement, use or storage processes for the targeted essential resources</a:t>
            </a:r>
            <a:endParaRPr b="0" i="0" sz="2400" u="none" cap="none" strike="noStrike">
              <a:solidFill>
                <a:schemeClr val="lt1"/>
              </a:solidFill>
              <a:latin typeface="Trebuchet MS"/>
              <a:ea typeface="Trebuchet MS"/>
              <a:cs typeface="Trebuchet MS"/>
              <a:sym typeface="Trebuchet MS"/>
            </a:endParaRPr>
          </a:p>
          <a:p>
            <a:pPr indent="-76200" lvl="0" marL="228600" marR="0" rtl="0" algn="l">
              <a:lnSpc>
                <a:spcPct val="90000"/>
              </a:lnSpc>
              <a:spcBef>
                <a:spcPts val="1000"/>
              </a:spcBef>
              <a:spcAft>
                <a:spcPts val="0"/>
              </a:spcAft>
              <a:buClr>
                <a:schemeClr val="lt1"/>
              </a:buClr>
              <a:buSzPts val="2400"/>
              <a:buFont typeface="Arial"/>
              <a:buNone/>
            </a:pPr>
            <a:r>
              <a:t/>
            </a:r>
            <a:endParaRPr b="0" i="0" sz="2400" u="none" cap="none" strike="noStrike">
              <a:solidFill>
                <a:schemeClr val="lt1"/>
              </a:solidFill>
              <a:latin typeface="Trebuchet MS"/>
              <a:ea typeface="Trebuchet MS"/>
              <a:cs typeface="Trebuchet MS"/>
              <a:sym typeface="Trebuchet MS"/>
            </a:endParaRPr>
          </a:p>
          <a:p>
            <a:pPr indent="-76200" lvl="0" marL="228600" marR="0" rtl="0" algn="l">
              <a:lnSpc>
                <a:spcPct val="90000"/>
              </a:lnSpc>
              <a:spcBef>
                <a:spcPts val="1000"/>
              </a:spcBef>
              <a:spcAft>
                <a:spcPts val="0"/>
              </a:spcAft>
              <a:buClr>
                <a:schemeClr val="lt1"/>
              </a:buClr>
              <a:buSzPts val="2400"/>
              <a:buFont typeface="Arial"/>
              <a:buNone/>
            </a:pPr>
            <a:r>
              <a:t/>
            </a:r>
            <a:endParaRPr b="0" i="0" sz="24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5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Theoretical Computer Model</a:t>
            </a:r>
            <a:endParaRPr b="0" i="0" sz="3600" u="none" cap="none" strike="noStrike">
              <a:solidFill>
                <a:schemeClr val="lt1"/>
              </a:solidFill>
              <a:latin typeface="Trebuchet MS"/>
              <a:ea typeface="Trebuchet MS"/>
              <a:cs typeface="Trebuchet MS"/>
              <a:sym typeface="Trebuchet MS"/>
            </a:endParaRPr>
          </a:p>
        </p:txBody>
      </p:sp>
      <p:pic>
        <p:nvPicPr>
          <p:cNvPr id="493" name="Google Shape;493;p50"/>
          <p:cNvPicPr preferRelativeResize="0"/>
          <p:nvPr>
            <p:ph idx="1" type="body"/>
          </p:nvPr>
        </p:nvPicPr>
        <p:blipFill rotWithShape="1">
          <a:blip r:embed="rId3">
            <a:alphaModFix/>
          </a:blip>
          <a:srcRect b="0" l="0" r="0" t="0"/>
          <a:stretch/>
        </p:blipFill>
        <p:spPr>
          <a:xfrm>
            <a:off x="893049" y="2567005"/>
            <a:ext cx="4800125" cy="3598863"/>
          </a:xfrm>
          <a:prstGeom prst="rect">
            <a:avLst/>
          </a:prstGeom>
          <a:noFill/>
          <a:ln>
            <a:noFill/>
          </a:ln>
        </p:spPr>
      </p:pic>
      <p:pic>
        <p:nvPicPr>
          <p:cNvPr id="494" name="Google Shape;494;p50"/>
          <p:cNvPicPr preferRelativeResize="0"/>
          <p:nvPr/>
        </p:nvPicPr>
        <p:blipFill rotWithShape="1">
          <a:blip r:embed="rId4">
            <a:alphaModFix/>
          </a:blip>
          <a:srcRect b="0" l="0" r="0" t="16392"/>
          <a:stretch/>
        </p:blipFill>
        <p:spPr>
          <a:xfrm>
            <a:off x="6498827" y="2567005"/>
            <a:ext cx="4886568" cy="35988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78121"/>
            </a:gs>
            <a:gs pos="50000">
              <a:srgbClr val="D54006"/>
            </a:gs>
            <a:gs pos="100000">
              <a:srgbClr val="8C0000"/>
            </a:gs>
          </a:gsLst>
          <a:lin ang="2520000" scaled="0"/>
        </a:gradFill>
      </p:bgPr>
    </p:bg>
    <p:spTree>
      <p:nvGrpSpPr>
        <p:cNvPr id="498" name="Shape 498"/>
        <p:cNvGrpSpPr/>
        <p:nvPr/>
      </p:nvGrpSpPr>
      <p:grpSpPr>
        <a:xfrm>
          <a:off x="0" y="0"/>
          <a:ext cx="0" cy="0"/>
          <a:chOff x="0" y="0"/>
          <a:chExt cx="0" cy="0"/>
        </a:xfrm>
      </p:grpSpPr>
      <p:sp>
        <p:nvSpPr>
          <p:cNvPr id="499" name="Google Shape;499;p51"/>
          <p:cNvSpPr/>
          <p:nvPr/>
        </p:nvSpPr>
        <p:spPr>
          <a:xfrm>
            <a:off x="0" y="-1"/>
            <a:ext cx="12188825"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pic>
        <p:nvPicPr>
          <p:cNvPr id="500" name="Google Shape;500;p51"/>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501" name="Google Shape;501;p51"/>
          <p:cNvSpPr/>
          <p:nvPr/>
        </p:nvSpPr>
        <p:spPr>
          <a:xfrm>
            <a:off x="7555992" y="0"/>
            <a:ext cx="4636008"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502" name="Google Shape;502;p51"/>
          <p:cNvSpPr/>
          <p:nvPr/>
        </p:nvSpPr>
        <p:spPr>
          <a:xfrm>
            <a:off x="2" y="609600"/>
            <a:ext cx="7876030"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3" name="Google Shape;503;p51"/>
          <p:cNvPicPr preferRelativeResize="0"/>
          <p:nvPr/>
        </p:nvPicPr>
        <p:blipFill rotWithShape="1">
          <a:blip r:embed="rId4">
            <a:alphaModFix/>
          </a:blip>
          <a:srcRect b="0" l="0" r="0" t="0"/>
          <a:stretch/>
        </p:blipFill>
        <p:spPr>
          <a:xfrm>
            <a:off x="2" y="1970240"/>
            <a:ext cx="7967048" cy="321164"/>
          </a:xfrm>
          <a:prstGeom prst="rect">
            <a:avLst/>
          </a:prstGeom>
          <a:noFill/>
          <a:ln>
            <a:noFill/>
          </a:ln>
        </p:spPr>
      </p:pic>
      <p:pic>
        <p:nvPicPr>
          <p:cNvPr id="504" name="Google Shape;504;p51"/>
          <p:cNvPicPr preferRelativeResize="0"/>
          <p:nvPr/>
        </p:nvPicPr>
        <p:blipFill rotWithShape="1">
          <a:blip r:embed="rId5">
            <a:alphaModFix/>
          </a:blip>
          <a:srcRect b="0" l="0" r="0" t="0"/>
          <a:stretch/>
        </p:blipFill>
        <p:spPr>
          <a:xfrm>
            <a:off x="8213895" y="640080"/>
            <a:ext cx="3304869" cy="5577840"/>
          </a:xfrm>
          <a:prstGeom prst="rect">
            <a:avLst/>
          </a:prstGeom>
          <a:noFill/>
          <a:ln>
            <a:noFill/>
          </a:ln>
          <a:effectLst>
            <a:outerShdw blurRad="76200" rotWithShape="0" algn="tl" dir="5040000" dist="63500">
              <a:srgbClr val="000000">
                <a:alpha val="40000"/>
              </a:srgbClr>
            </a:outerShdw>
          </a:effectLst>
        </p:spPr>
      </p:pic>
      <p:sp>
        <p:nvSpPr>
          <p:cNvPr id="505" name="Google Shape;505;p51"/>
          <p:cNvSpPr txBox="1"/>
          <p:nvPr>
            <p:ph type="title"/>
          </p:nvPr>
        </p:nvSpPr>
        <p:spPr>
          <a:xfrm>
            <a:off x="439750" y="753230"/>
            <a:ext cx="7087552"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Power Resources and Automation</a:t>
            </a:r>
            <a:endParaRPr b="0" i="0" sz="3600" u="none" cap="none" strike="noStrike">
              <a:solidFill>
                <a:schemeClr val="lt1"/>
              </a:solidFill>
              <a:latin typeface="Trebuchet MS"/>
              <a:ea typeface="Trebuchet MS"/>
              <a:cs typeface="Trebuchet MS"/>
              <a:sym typeface="Trebuchet MS"/>
            </a:endParaRPr>
          </a:p>
        </p:txBody>
      </p:sp>
      <p:sp>
        <p:nvSpPr>
          <p:cNvPr id="506" name="Google Shape;506;p51"/>
          <p:cNvSpPr txBox="1"/>
          <p:nvPr>
            <p:ph idx="1" type="body"/>
          </p:nvPr>
        </p:nvSpPr>
        <p:spPr>
          <a:xfrm>
            <a:off x="673236" y="3428999"/>
            <a:ext cx="6423211" cy="146753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Trebuchet MS"/>
                <a:ea typeface="Trebuchet MS"/>
                <a:cs typeface="Trebuchet MS"/>
                <a:sym typeface="Trebuchet MS"/>
              </a:rPr>
              <a:t>Sustaining an Artificial Environment</a:t>
            </a:r>
            <a:endParaRPr b="0" i="0" sz="2400" u="none" cap="none" strike="noStrike">
              <a:solidFill>
                <a:schemeClr val="lt1"/>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lt1"/>
              </a:buClr>
              <a:buSzPts val="2000"/>
              <a:buFont typeface="Arial"/>
              <a:buNone/>
            </a:pPr>
            <a:r>
              <a:t/>
            </a:r>
            <a:endParaRPr b="0" i="0" sz="20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78121"/>
            </a:gs>
            <a:gs pos="50000">
              <a:srgbClr val="D54006"/>
            </a:gs>
            <a:gs pos="100000">
              <a:srgbClr val="8C0000"/>
            </a:gs>
          </a:gsLst>
          <a:lin ang="2520000" scaled="0"/>
        </a:gradFill>
      </p:bgPr>
    </p:bg>
    <p:spTree>
      <p:nvGrpSpPr>
        <p:cNvPr id="510" name="Shape 510"/>
        <p:cNvGrpSpPr/>
        <p:nvPr/>
      </p:nvGrpSpPr>
      <p:grpSpPr>
        <a:xfrm>
          <a:off x="0" y="0"/>
          <a:ext cx="0" cy="0"/>
          <a:chOff x="0" y="0"/>
          <a:chExt cx="0" cy="0"/>
        </a:xfrm>
      </p:grpSpPr>
      <p:grpSp>
        <p:nvGrpSpPr>
          <p:cNvPr id="511" name="Google Shape;511;p52"/>
          <p:cNvGrpSpPr/>
          <p:nvPr/>
        </p:nvGrpSpPr>
        <p:grpSpPr>
          <a:xfrm>
            <a:off x="-3176" y="30480"/>
            <a:ext cx="12192001" cy="6858001"/>
            <a:chOff x="-3176" y="0"/>
            <a:chExt cx="12192001" cy="6858001"/>
          </a:xfrm>
        </p:grpSpPr>
        <p:sp>
          <p:nvSpPr>
            <p:cNvPr id="512" name="Google Shape;512;p52"/>
            <p:cNvSpPr/>
            <p:nvPr/>
          </p:nvSpPr>
          <p:spPr>
            <a:xfrm>
              <a:off x="0" y="0"/>
              <a:ext cx="12188825"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pic>
          <p:nvPicPr>
            <p:cNvPr id="513" name="Google Shape;513;p52"/>
            <p:cNvPicPr preferRelativeResize="0"/>
            <p:nvPr/>
          </p:nvPicPr>
          <p:blipFill rotWithShape="1">
            <a:blip r:embed="rId3">
              <a:alphaModFix amt="10000"/>
            </a:blip>
            <a:srcRect b="0" l="0" r="0" t="0"/>
            <a:stretch/>
          </p:blipFill>
          <p:spPr>
            <a:xfrm>
              <a:off x="-3176" y="0"/>
              <a:ext cx="12192000" cy="6858000"/>
            </a:xfrm>
            <a:prstGeom prst="rect">
              <a:avLst/>
            </a:prstGeom>
            <a:noFill/>
            <a:ln>
              <a:noFill/>
            </a:ln>
          </p:spPr>
        </p:pic>
      </p:grpSp>
      <p:sp>
        <p:nvSpPr>
          <p:cNvPr id="514" name="Google Shape;514;p52"/>
          <p:cNvSpPr/>
          <p:nvPr/>
        </p:nvSpPr>
        <p:spPr>
          <a:xfrm>
            <a:off x="2" y="609600"/>
            <a:ext cx="7002377"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52"/>
          <p:cNvPicPr preferRelativeResize="0"/>
          <p:nvPr/>
        </p:nvPicPr>
        <p:blipFill rotWithShape="1">
          <a:blip r:embed="rId4">
            <a:alphaModFix/>
          </a:blip>
          <a:srcRect b="0" l="0" r="0" t="0"/>
          <a:stretch/>
        </p:blipFill>
        <p:spPr>
          <a:xfrm>
            <a:off x="2" y="1970240"/>
            <a:ext cx="7040880" cy="202738"/>
          </a:xfrm>
          <a:prstGeom prst="rect">
            <a:avLst/>
          </a:prstGeom>
          <a:noFill/>
          <a:ln>
            <a:noFill/>
          </a:ln>
        </p:spPr>
      </p:pic>
      <p:sp>
        <p:nvSpPr>
          <p:cNvPr id="516" name="Google Shape;516;p52"/>
          <p:cNvSpPr txBox="1"/>
          <p:nvPr>
            <p:ph type="title"/>
          </p:nvPr>
        </p:nvSpPr>
        <p:spPr>
          <a:xfrm>
            <a:off x="680322" y="753228"/>
            <a:ext cx="6106978"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Air Cooled MMRTG</a:t>
            </a:r>
            <a:endParaRPr b="0" i="0" sz="3600" u="none" cap="none" strike="noStrike">
              <a:solidFill>
                <a:schemeClr val="lt1"/>
              </a:solidFill>
              <a:latin typeface="Trebuchet MS"/>
              <a:ea typeface="Trebuchet MS"/>
              <a:cs typeface="Trebuchet MS"/>
              <a:sym typeface="Trebuchet MS"/>
            </a:endParaRPr>
          </a:p>
        </p:txBody>
      </p:sp>
      <p:sp>
        <p:nvSpPr>
          <p:cNvPr id="517" name="Google Shape;517;p52"/>
          <p:cNvSpPr txBox="1"/>
          <p:nvPr/>
        </p:nvSpPr>
        <p:spPr>
          <a:xfrm>
            <a:off x="680322" y="4649917"/>
            <a:ext cx="2646219"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Trebuchet MS"/>
                <a:ea typeface="Trebuchet MS"/>
                <a:cs typeface="Trebuchet MS"/>
                <a:sym typeface="Trebuchet MS"/>
              </a:rPr>
              <a:t>adminSafikulIslamsafikulislamwb@gmail.comAdministratorNewsforShopping. “Dry Vane Vacuum Pump: Range of Applications for Various Industries.” NewsforShopping, 22 Dec. 2017, newsforshopping.com/products-reviews/dry-vane-vacuum-pump-range-applications-various-industries/.</a:t>
            </a:r>
            <a:endParaRPr b="0" i="0" sz="1400" u="none" cap="none" strike="noStrike">
              <a:solidFill>
                <a:srgbClr val="000000"/>
              </a:solidFill>
              <a:latin typeface="Arial"/>
              <a:ea typeface="Arial"/>
              <a:cs typeface="Arial"/>
              <a:sym typeface="Arial"/>
            </a:endParaRPr>
          </a:p>
        </p:txBody>
      </p:sp>
      <p:sp>
        <p:nvSpPr>
          <p:cNvPr id="518" name="Google Shape;518;p52"/>
          <p:cNvSpPr txBox="1"/>
          <p:nvPr/>
        </p:nvSpPr>
        <p:spPr>
          <a:xfrm>
            <a:off x="4894542" y="4649917"/>
            <a:ext cx="2646219" cy="70788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Trebuchet MS"/>
                <a:ea typeface="Trebuchet MS"/>
                <a:cs typeface="Trebuchet MS"/>
                <a:sym typeface="Trebuchet MS"/>
              </a:rPr>
              <a:t>Lou Qualls, A &amp; Schmitz, Paul &amp; Rusick, Jeffrey &amp; F. Zakrajsek, June &amp; F. Woerner, Dave &amp; Cairns-Gallimore, Dirk. (2017). Dynamic Radioisotope Power System development for space exploration. 1-7. 10.1109/AERO.2017.7943892. </a:t>
            </a:r>
            <a:endParaRPr b="0" i="0" sz="1400" u="none" cap="none" strike="noStrike">
              <a:solidFill>
                <a:srgbClr val="000000"/>
              </a:solidFill>
              <a:latin typeface="Arial"/>
              <a:ea typeface="Arial"/>
              <a:cs typeface="Arial"/>
              <a:sym typeface="Arial"/>
            </a:endParaRPr>
          </a:p>
        </p:txBody>
      </p:sp>
      <p:sp>
        <p:nvSpPr>
          <p:cNvPr id="519" name="Google Shape;519;p52"/>
          <p:cNvSpPr txBox="1"/>
          <p:nvPr/>
        </p:nvSpPr>
        <p:spPr>
          <a:xfrm>
            <a:off x="8865458" y="4649917"/>
            <a:ext cx="2646219"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Trebuchet MS"/>
                <a:ea typeface="Trebuchet MS"/>
                <a:cs typeface="Trebuchet MS"/>
                <a:sym typeface="Trebuchet MS"/>
              </a:rPr>
              <a:t>“Application of Silicon-Germanium Thermoelectrics in Space Exploration.” Wikiwand, </a:t>
            </a:r>
            <a:r>
              <a:rPr b="0" i="0" lang="en-US" sz="800" u="sng" cap="none" strike="noStrike">
                <a:solidFill>
                  <a:schemeClr val="hlink"/>
                </a:solidFill>
                <a:latin typeface="Trebuchet MS"/>
                <a:ea typeface="Trebuchet MS"/>
                <a:cs typeface="Trebuchet MS"/>
                <a:sym typeface="Trebuchet MS"/>
                <a:hlinkClick r:id="rId5"/>
              </a:rPr>
              <a:t>www.wikiwand.com/en/Application_of_silicon</a:t>
            </a:r>
            <a:r>
              <a:rPr b="0" i="0" lang="en-US" sz="800" u="none" cap="none" strike="noStrike">
                <a:solidFill>
                  <a:schemeClr val="lt1"/>
                </a:solidFill>
                <a:latin typeface="Trebuchet MS"/>
                <a:ea typeface="Trebuchet MS"/>
                <a:cs typeface="Trebuchet MS"/>
                <a:sym typeface="Trebuchet MS"/>
              </a:rPr>
              <a:t> germanium_thermoelectrics_in_space_exploration</a:t>
            </a:r>
            <a:endParaRPr b="0" i="0" sz="1400" u="none" cap="none" strike="noStrike">
              <a:solidFill>
                <a:srgbClr val="000000"/>
              </a:solidFill>
              <a:latin typeface="Arial"/>
              <a:ea typeface="Arial"/>
              <a:cs typeface="Arial"/>
              <a:sym typeface="Arial"/>
            </a:endParaRPr>
          </a:p>
        </p:txBody>
      </p:sp>
      <p:pic>
        <p:nvPicPr>
          <p:cNvPr id="520" name="Google Shape;520;p52"/>
          <p:cNvPicPr preferRelativeResize="0"/>
          <p:nvPr/>
        </p:nvPicPr>
        <p:blipFill rotWithShape="1">
          <a:blip r:embed="rId6">
            <a:alphaModFix/>
          </a:blip>
          <a:srcRect b="0" l="0" r="0" t="0"/>
          <a:stretch/>
        </p:blipFill>
        <p:spPr>
          <a:xfrm>
            <a:off x="680322" y="2208083"/>
            <a:ext cx="3372837" cy="2296630"/>
          </a:xfrm>
          <a:prstGeom prst="rect">
            <a:avLst/>
          </a:prstGeom>
          <a:noFill/>
          <a:ln>
            <a:noFill/>
          </a:ln>
        </p:spPr>
      </p:pic>
      <p:pic>
        <p:nvPicPr>
          <p:cNvPr id="521" name="Google Shape;521;p52"/>
          <p:cNvPicPr preferRelativeResize="0"/>
          <p:nvPr/>
        </p:nvPicPr>
        <p:blipFill rotWithShape="1">
          <a:blip r:embed="rId7">
            <a:alphaModFix/>
          </a:blip>
          <a:srcRect b="0" l="0" r="0" t="0"/>
          <a:stretch/>
        </p:blipFill>
        <p:spPr>
          <a:xfrm>
            <a:off x="4469055" y="2196949"/>
            <a:ext cx="3584932" cy="2296631"/>
          </a:xfrm>
          <a:prstGeom prst="rect">
            <a:avLst/>
          </a:prstGeom>
          <a:noFill/>
          <a:ln>
            <a:noFill/>
          </a:ln>
        </p:spPr>
      </p:pic>
      <p:pic>
        <p:nvPicPr>
          <p:cNvPr id="522" name="Google Shape;522;p52"/>
          <p:cNvPicPr preferRelativeResize="0"/>
          <p:nvPr/>
        </p:nvPicPr>
        <p:blipFill rotWithShape="1">
          <a:blip r:embed="rId8">
            <a:alphaModFix/>
          </a:blip>
          <a:srcRect b="0" l="0" r="0" t="0"/>
          <a:stretch/>
        </p:blipFill>
        <p:spPr>
          <a:xfrm>
            <a:off x="8798921" y="1707687"/>
            <a:ext cx="2711016" cy="2739313"/>
          </a:xfrm>
          <a:prstGeom prst="rect">
            <a:avLst/>
          </a:prstGeom>
          <a:noFill/>
          <a:ln>
            <a:noFill/>
          </a:ln>
        </p:spPr>
      </p:pic>
      <p:sp>
        <p:nvSpPr>
          <p:cNvPr id="523" name="Google Shape;523;p52"/>
          <p:cNvSpPr/>
          <p:nvPr/>
        </p:nvSpPr>
        <p:spPr>
          <a:xfrm>
            <a:off x="9445420" y="5589923"/>
            <a:ext cx="1486294" cy="464241"/>
          </a:xfrm>
          <a:prstGeom prst="ribbon">
            <a:avLst>
              <a:gd fmla="val 16667" name="adj1"/>
              <a:gd fmla="val 6341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Trebuchet MS"/>
              <a:buNone/>
            </a:pPr>
            <a:r>
              <a:rPr b="0" i="0" lang="en-US" sz="1200" u="none" cap="none" strike="noStrike">
                <a:solidFill>
                  <a:schemeClr val="dk1"/>
                </a:solidFill>
                <a:latin typeface="Trebuchet MS"/>
                <a:ea typeface="Trebuchet MS"/>
                <a:cs typeface="Trebuchet MS"/>
                <a:sym typeface="Trebuchet MS"/>
              </a:rPr>
              <a:t>Heat Source</a:t>
            </a:r>
            <a:endParaRPr b="0" i="0" sz="1200" u="none" cap="none" strike="noStrike">
              <a:solidFill>
                <a:schemeClr val="dk1"/>
              </a:solidFill>
              <a:latin typeface="Trebuchet MS"/>
              <a:ea typeface="Trebuchet MS"/>
              <a:cs typeface="Trebuchet MS"/>
              <a:sym typeface="Trebuchet MS"/>
            </a:endParaRPr>
          </a:p>
        </p:txBody>
      </p:sp>
      <p:sp>
        <p:nvSpPr>
          <p:cNvPr id="524" name="Google Shape;524;p52"/>
          <p:cNvSpPr/>
          <p:nvPr/>
        </p:nvSpPr>
        <p:spPr>
          <a:xfrm>
            <a:off x="1623593" y="5589923"/>
            <a:ext cx="1486294" cy="464241"/>
          </a:xfrm>
          <a:prstGeom prst="ribbon">
            <a:avLst>
              <a:gd fmla="val 16667" name="adj1"/>
              <a:gd fmla="val 6341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Trebuchet MS"/>
              <a:buNone/>
            </a:pPr>
            <a:r>
              <a:rPr b="0" i="0" lang="en-US" sz="1200" u="none" cap="none" strike="noStrike">
                <a:solidFill>
                  <a:schemeClr val="dk1"/>
                </a:solidFill>
                <a:latin typeface="Trebuchet MS"/>
                <a:ea typeface="Trebuchet MS"/>
                <a:cs typeface="Trebuchet MS"/>
                <a:sym typeface="Trebuchet MS"/>
              </a:rPr>
              <a:t>Martian Air Vacuum</a:t>
            </a:r>
            <a:endParaRPr b="0" i="0" sz="1200" u="none" cap="none" strike="noStrike">
              <a:solidFill>
                <a:schemeClr val="dk1"/>
              </a:solidFill>
              <a:latin typeface="Trebuchet MS"/>
              <a:ea typeface="Trebuchet MS"/>
              <a:cs typeface="Trebuchet MS"/>
              <a:sym typeface="Trebuchet MS"/>
            </a:endParaRPr>
          </a:p>
        </p:txBody>
      </p:sp>
      <p:sp>
        <p:nvSpPr>
          <p:cNvPr id="525" name="Google Shape;525;p52"/>
          <p:cNvSpPr/>
          <p:nvPr/>
        </p:nvSpPr>
        <p:spPr>
          <a:xfrm>
            <a:off x="5474504" y="5589923"/>
            <a:ext cx="1486294" cy="464241"/>
          </a:xfrm>
          <a:prstGeom prst="ribbon">
            <a:avLst>
              <a:gd fmla="val 16667" name="adj1"/>
              <a:gd fmla="val 6341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200"/>
              <a:buFont typeface="Trebuchet MS"/>
              <a:buNone/>
            </a:pPr>
            <a:r>
              <a:rPr b="0" i="0" lang="en-US" sz="1200" u="none" cap="none" strike="noStrike">
                <a:solidFill>
                  <a:schemeClr val="dk1"/>
                </a:solidFill>
                <a:latin typeface="Trebuchet MS"/>
                <a:ea typeface="Trebuchet MS"/>
                <a:cs typeface="Trebuchet MS"/>
                <a:sym typeface="Trebuchet MS"/>
              </a:rPr>
              <a:t>Main Idea</a:t>
            </a:r>
            <a:endParaRPr b="0" i="0" sz="1200" u="none" cap="none" strike="noStrike">
              <a:solidFill>
                <a:schemeClr val="dk1"/>
              </a:solidFill>
              <a:latin typeface="Trebuchet MS"/>
              <a:ea typeface="Trebuchet MS"/>
              <a:cs typeface="Trebuchet MS"/>
              <a:sym typeface="Trebuchet MS"/>
            </a:endParaRPr>
          </a:p>
        </p:txBody>
      </p:sp>
      <p:sp>
        <p:nvSpPr>
          <p:cNvPr id="526" name="Google Shape;526;p52"/>
          <p:cNvSpPr txBox="1"/>
          <p:nvPr/>
        </p:nvSpPr>
        <p:spPr>
          <a:xfrm>
            <a:off x="742603" y="6308452"/>
            <a:ext cx="10767334" cy="369332"/>
          </a:xfrm>
          <a:prstGeom prst="rect">
            <a:avLst/>
          </a:prstGeom>
          <a:noFill/>
          <a:ln>
            <a:noFill/>
          </a:ln>
        </p:spPr>
        <p:txBody>
          <a:bodyPr anchorCtr="0" anchor="t" bIns="45700" lIns="91425" spcFirstLastPara="1" rIns="91425" wrap="square" tIns="45700">
            <a:noAutofit/>
          </a:bodyPr>
          <a:lstStyle/>
          <a:p>
            <a:pPr indent="-285750" lvl="0" marL="285750" marR="0" rtl="0" algn="ctr">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Trebuchet MS"/>
                <a:ea typeface="Trebuchet MS"/>
                <a:cs typeface="Trebuchet MS"/>
                <a:sym typeface="Trebuchet MS"/>
              </a:rPr>
              <a:t>There will be air channels that are not in contact with the core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5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How Thermocouple Works</a:t>
            </a:r>
            <a:endParaRPr b="0" i="0" sz="3600" u="none" cap="none" strike="noStrike">
              <a:solidFill>
                <a:schemeClr val="lt1"/>
              </a:solidFill>
              <a:latin typeface="Trebuchet MS"/>
              <a:ea typeface="Trebuchet MS"/>
              <a:cs typeface="Trebuchet MS"/>
              <a:sym typeface="Trebuchet MS"/>
            </a:endParaRPr>
          </a:p>
        </p:txBody>
      </p:sp>
      <p:pic>
        <p:nvPicPr>
          <p:cNvPr id="532" name="Google Shape;532;p53"/>
          <p:cNvPicPr preferRelativeResize="0"/>
          <p:nvPr>
            <p:ph idx="1" type="body"/>
          </p:nvPr>
        </p:nvPicPr>
        <p:blipFill rotWithShape="1">
          <a:blip r:embed="rId3">
            <a:alphaModFix/>
          </a:blip>
          <a:srcRect b="0" l="0" r="0" t="0"/>
          <a:stretch/>
        </p:blipFill>
        <p:spPr>
          <a:xfrm>
            <a:off x="307092" y="2230297"/>
            <a:ext cx="3533388" cy="2870022"/>
          </a:xfrm>
          <a:prstGeom prst="rect">
            <a:avLst/>
          </a:prstGeom>
          <a:noFill/>
          <a:ln>
            <a:noFill/>
          </a:ln>
        </p:spPr>
      </p:pic>
      <p:pic>
        <p:nvPicPr>
          <p:cNvPr id="533" name="Google Shape;533;p53"/>
          <p:cNvPicPr preferRelativeResize="0"/>
          <p:nvPr/>
        </p:nvPicPr>
        <p:blipFill rotWithShape="1">
          <a:blip r:embed="rId4">
            <a:alphaModFix/>
          </a:blip>
          <a:srcRect b="0" l="0" r="0" t="0"/>
          <a:stretch/>
        </p:blipFill>
        <p:spPr>
          <a:xfrm>
            <a:off x="3840480" y="2230297"/>
            <a:ext cx="3677920" cy="2870022"/>
          </a:xfrm>
          <a:prstGeom prst="rect">
            <a:avLst/>
          </a:prstGeom>
          <a:noFill/>
          <a:ln>
            <a:noFill/>
          </a:ln>
        </p:spPr>
      </p:pic>
      <p:pic>
        <p:nvPicPr>
          <p:cNvPr id="534" name="Google Shape;534;p53"/>
          <p:cNvPicPr preferRelativeResize="0"/>
          <p:nvPr/>
        </p:nvPicPr>
        <p:blipFill rotWithShape="1">
          <a:blip r:embed="rId5">
            <a:alphaModFix/>
          </a:blip>
          <a:srcRect b="0" l="0" r="0" t="0"/>
          <a:stretch/>
        </p:blipFill>
        <p:spPr>
          <a:xfrm>
            <a:off x="7538720" y="2230297"/>
            <a:ext cx="4346188" cy="2870023"/>
          </a:xfrm>
          <a:prstGeom prst="rect">
            <a:avLst/>
          </a:prstGeom>
          <a:noFill/>
          <a:ln>
            <a:noFill/>
          </a:ln>
        </p:spPr>
      </p:pic>
      <p:sp>
        <p:nvSpPr>
          <p:cNvPr id="535" name="Google Shape;535;p53"/>
          <p:cNvSpPr txBox="1"/>
          <p:nvPr/>
        </p:nvSpPr>
        <p:spPr>
          <a:xfrm>
            <a:off x="3958705" y="5127510"/>
            <a:ext cx="3441469"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Trebuchet MS"/>
                <a:ea typeface="Trebuchet MS"/>
                <a:cs typeface="Trebuchet MS"/>
                <a:sym typeface="Trebuchet MS"/>
              </a:rPr>
              <a:t>“A Guide to the Different Types of Radiation.” Compound Interest, 10 Sept. 2015, www.compoundchem.com/2015/09/10/radiation/.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Trebuchet MS"/>
              <a:ea typeface="Trebuchet MS"/>
              <a:cs typeface="Trebuchet MS"/>
              <a:sym typeface="Trebuchet MS"/>
            </a:endParaRPr>
          </a:p>
        </p:txBody>
      </p:sp>
      <p:sp>
        <p:nvSpPr>
          <p:cNvPr id="536" name="Google Shape;536;p53"/>
          <p:cNvSpPr txBox="1"/>
          <p:nvPr/>
        </p:nvSpPr>
        <p:spPr>
          <a:xfrm>
            <a:off x="7991079" y="5127510"/>
            <a:ext cx="3441469"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Trebuchet MS"/>
                <a:ea typeface="Trebuchet MS"/>
                <a:cs typeface="Trebuchet MS"/>
                <a:sym typeface="Trebuchet MS"/>
              </a:rPr>
              <a:t>“Application of Silicon-Germanium Thermoelectrics in Space Exploration.” Wikiwand, www.wikiwand.com/en/Application_of_silicon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lt1"/>
                </a:solidFill>
                <a:latin typeface="Trebuchet MS"/>
                <a:ea typeface="Trebuchet MS"/>
                <a:cs typeface="Trebuchet MS"/>
                <a:sym typeface="Trebuchet MS"/>
              </a:rPr>
              <a:t>germanium_thermoelectrics_in_space_exploration</a:t>
            </a:r>
            <a:endParaRPr b="0" i="0" sz="1400" u="none" cap="none" strike="noStrike">
              <a:solidFill>
                <a:srgbClr val="000000"/>
              </a:solidFill>
              <a:latin typeface="Arial"/>
              <a:ea typeface="Arial"/>
              <a:cs typeface="Arial"/>
              <a:sym typeface="Arial"/>
            </a:endParaRPr>
          </a:p>
        </p:txBody>
      </p:sp>
      <p:sp>
        <p:nvSpPr>
          <p:cNvPr id="537" name="Google Shape;537;p53"/>
          <p:cNvSpPr txBox="1"/>
          <p:nvPr/>
        </p:nvSpPr>
        <p:spPr>
          <a:xfrm>
            <a:off x="1149447" y="5566163"/>
            <a:ext cx="10067193" cy="1077218"/>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Trebuchet MS"/>
                <a:ea typeface="Trebuchet MS"/>
                <a:cs typeface="Trebuchet MS"/>
                <a:sym typeface="Trebuchet MS"/>
              </a:rPr>
              <a:t>An isotope that is an alpha emitter will be chosen.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Trebuchet MS"/>
                <a:ea typeface="Trebuchet MS"/>
                <a:cs typeface="Trebuchet MS"/>
                <a:sym typeface="Trebuchet MS"/>
              </a:rPr>
              <a:t>The cold environment (cold Junction) and the heat from the decay heat (heat Junction) will bd used to develop a voltage difference.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4"/>
          <p:cNvSpPr txBox="1"/>
          <p:nvPr>
            <p:ph type="title"/>
          </p:nvPr>
        </p:nvSpPr>
        <p:spPr>
          <a:xfrm>
            <a:off x="258825" y="773688"/>
            <a:ext cx="5689406" cy="1080788"/>
          </a:xfrm>
          <a:prstGeom prst="rect">
            <a:avLst/>
          </a:prstGeom>
          <a:noFill/>
          <a:ln>
            <a:noFill/>
          </a:ln>
        </p:spPr>
        <p:txBody>
          <a:bodyPr anchorCtr="0" anchor="ctr" bIns="17125" lIns="17125" spcFirstLastPara="1" rIns="17125" wrap="square" tIns="171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Power Distribution</a:t>
            </a:r>
            <a:endParaRPr b="0" i="0" sz="3600" u="none" cap="none" strike="noStrike">
              <a:solidFill>
                <a:schemeClr val="lt1"/>
              </a:solidFill>
              <a:latin typeface="Trebuchet MS"/>
              <a:ea typeface="Trebuchet MS"/>
              <a:cs typeface="Trebuchet MS"/>
              <a:sym typeface="Trebuchet MS"/>
            </a:endParaRPr>
          </a:p>
        </p:txBody>
      </p:sp>
      <p:sp>
        <p:nvSpPr>
          <p:cNvPr id="544" name="Google Shape;544;p54"/>
          <p:cNvSpPr txBox="1"/>
          <p:nvPr/>
        </p:nvSpPr>
        <p:spPr>
          <a:xfrm>
            <a:off x="258825" y="2448170"/>
            <a:ext cx="6269231" cy="1125450"/>
          </a:xfrm>
          <a:prstGeom prst="rect">
            <a:avLst/>
          </a:prstGeom>
          <a:noFill/>
          <a:ln>
            <a:noFill/>
          </a:ln>
        </p:spPr>
        <p:txBody>
          <a:bodyPr anchorCtr="0" anchor="t" bIns="8550" lIns="17125" spcFirstLastPara="1" rIns="17125" wrap="square" tIns="8550">
            <a:noAutofit/>
          </a:bodyPr>
          <a:lstStyle/>
          <a:p>
            <a:pPr indent="-285750" lvl="0" marL="285750" marR="0" rtl="0" algn="l">
              <a:lnSpc>
                <a:spcPct val="100000"/>
              </a:lnSpc>
              <a:spcBef>
                <a:spcPts val="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There will be multiple input sources to charge main batteries and maintain the system running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The power sources will compensate for each other’s limitations. To produce the highest success rate of the Mars mission. </a:t>
            </a:r>
            <a:endParaRPr b="0" i="0" sz="1400" u="none" cap="none" strike="noStrike">
              <a:solidFill>
                <a:srgbClr val="000000"/>
              </a:solidFill>
              <a:latin typeface="Arial"/>
              <a:ea typeface="Arial"/>
              <a:cs typeface="Arial"/>
              <a:sym typeface="Arial"/>
            </a:endParaRPr>
          </a:p>
          <a:p>
            <a:pPr indent="-167640" lvl="0" marL="285750" marR="0" rtl="0" algn="l">
              <a:lnSpc>
                <a:spcPct val="100000"/>
              </a:lnSpc>
              <a:spcBef>
                <a:spcPts val="0"/>
              </a:spcBef>
              <a:spcAft>
                <a:spcPts val="0"/>
              </a:spcAft>
              <a:buClr>
                <a:schemeClr val="lt1"/>
              </a:buClr>
              <a:buSzPts val="186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All devices will draw from the power sources directly which means batteries will only be used in emergencies. </a:t>
            </a:r>
            <a:endParaRPr b="0" i="0" sz="1400" u="none" cap="none" strike="noStrike">
              <a:solidFill>
                <a:srgbClr val="000000"/>
              </a:solidFill>
              <a:latin typeface="Arial"/>
              <a:ea typeface="Arial"/>
              <a:cs typeface="Arial"/>
              <a:sym typeface="Arial"/>
            </a:endParaRPr>
          </a:p>
          <a:p>
            <a:pPr indent="-167640" lvl="0" marL="285750" marR="0" rtl="0" algn="l">
              <a:lnSpc>
                <a:spcPct val="100000"/>
              </a:lnSpc>
              <a:spcBef>
                <a:spcPts val="0"/>
              </a:spcBef>
              <a:spcAft>
                <a:spcPts val="0"/>
              </a:spcAft>
              <a:buClr>
                <a:schemeClr val="lt1"/>
              </a:buClr>
              <a:buSzPts val="186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Controllers and regulators will handle power loss.</a:t>
            </a:r>
            <a:endParaRPr b="0" i="0" sz="1400" u="none" cap="none" strike="noStrike">
              <a:solidFill>
                <a:srgbClr val="000000"/>
              </a:solidFill>
              <a:latin typeface="Arial"/>
              <a:ea typeface="Arial"/>
              <a:cs typeface="Arial"/>
              <a:sym typeface="Arial"/>
            </a:endParaRPr>
          </a:p>
          <a:p>
            <a:pPr indent="-167640" lvl="0" marL="285750" marR="0" rtl="0" algn="l">
              <a:lnSpc>
                <a:spcPct val="100000"/>
              </a:lnSpc>
              <a:spcBef>
                <a:spcPts val="0"/>
              </a:spcBef>
              <a:spcAft>
                <a:spcPts val="0"/>
              </a:spcAft>
              <a:buClr>
                <a:schemeClr val="lt1"/>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a:p>
            <a:pPr indent="-285750" lvl="0" marL="285750" marR="0" rtl="0" algn="l">
              <a:lnSpc>
                <a:spcPct val="100000"/>
              </a:lnSpc>
              <a:spcBef>
                <a:spcPts val="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The power efficiency will be calculated from all these factors. </a:t>
            </a:r>
            <a:endParaRPr b="0" i="0" sz="1860" u="none" cap="none" strike="noStrike">
              <a:solidFill>
                <a:schemeClr val="lt1"/>
              </a:solidFill>
              <a:latin typeface="Trebuchet MS"/>
              <a:ea typeface="Trebuchet MS"/>
              <a:cs typeface="Trebuchet MS"/>
              <a:sym typeface="Trebuchet MS"/>
            </a:endParaRPr>
          </a:p>
        </p:txBody>
      </p:sp>
      <p:pic>
        <p:nvPicPr>
          <p:cNvPr id="545" name="Google Shape;545;p54"/>
          <p:cNvPicPr preferRelativeResize="0"/>
          <p:nvPr/>
        </p:nvPicPr>
        <p:blipFill rotWithShape="1">
          <a:blip r:embed="rId3">
            <a:alphaModFix/>
          </a:blip>
          <a:srcRect b="0" l="0" r="0" t="0"/>
          <a:stretch/>
        </p:blipFill>
        <p:spPr>
          <a:xfrm>
            <a:off x="6629656" y="2448170"/>
            <a:ext cx="5177433" cy="36564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55"/>
          <p:cNvSpPr txBox="1"/>
          <p:nvPr>
            <p:ph type="title"/>
          </p:nvPr>
        </p:nvSpPr>
        <p:spPr>
          <a:xfrm>
            <a:off x="279145" y="692408"/>
            <a:ext cx="5689406" cy="1080788"/>
          </a:xfrm>
          <a:prstGeom prst="rect">
            <a:avLst/>
          </a:prstGeom>
          <a:noFill/>
          <a:ln>
            <a:noFill/>
          </a:ln>
        </p:spPr>
        <p:txBody>
          <a:bodyPr anchorCtr="0" anchor="ctr" bIns="17125" lIns="17125" spcFirstLastPara="1" rIns="17125" wrap="square" tIns="171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Communication</a:t>
            </a:r>
            <a:endParaRPr b="0" i="0" sz="3600" u="none" cap="none" strike="noStrike">
              <a:solidFill>
                <a:schemeClr val="lt1"/>
              </a:solidFill>
              <a:latin typeface="Trebuchet MS"/>
              <a:ea typeface="Trebuchet MS"/>
              <a:cs typeface="Trebuchet MS"/>
              <a:sym typeface="Trebuchet MS"/>
            </a:endParaRPr>
          </a:p>
        </p:txBody>
      </p:sp>
      <p:pic>
        <p:nvPicPr>
          <p:cNvPr id="552" name="Google Shape;552;p55"/>
          <p:cNvPicPr preferRelativeResize="0"/>
          <p:nvPr/>
        </p:nvPicPr>
        <p:blipFill rotWithShape="1">
          <a:blip r:embed="rId3">
            <a:alphaModFix/>
          </a:blip>
          <a:srcRect b="0" l="0" r="0" t="0"/>
          <a:stretch/>
        </p:blipFill>
        <p:spPr>
          <a:xfrm>
            <a:off x="6133906" y="2556888"/>
            <a:ext cx="5854761" cy="3547744"/>
          </a:xfrm>
          <a:prstGeom prst="rect">
            <a:avLst/>
          </a:prstGeom>
          <a:noFill/>
          <a:ln>
            <a:noFill/>
          </a:ln>
        </p:spPr>
      </p:pic>
      <p:sp>
        <p:nvSpPr>
          <p:cNvPr id="553" name="Google Shape;553;p55"/>
          <p:cNvSpPr txBox="1"/>
          <p:nvPr/>
        </p:nvSpPr>
        <p:spPr>
          <a:xfrm>
            <a:off x="279146" y="2663338"/>
            <a:ext cx="5689406" cy="1796902"/>
          </a:xfrm>
          <a:prstGeom prst="rect">
            <a:avLst/>
          </a:prstGeom>
          <a:noFill/>
          <a:ln>
            <a:noFill/>
          </a:ln>
        </p:spPr>
        <p:txBody>
          <a:bodyPr anchorCtr="0" anchor="t" bIns="8550" lIns="17125" spcFirstLastPara="1" rIns="17125" wrap="square" tIns="8550">
            <a:noAutofit/>
          </a:bodyPr>
          <a:lstStyle/>
          <a:p>
            <a:pPr indent="-214313" lvl="0" marL="214313" marR="0" rtl="0" algn="l">
              <a:lnSpc>
                <a:spcPct val="100000"/>
              </a:lnSpc>
              <a:spcBef>
                <a:spcPts val="0"/>
              </a:spcBef>
              <a:spcAft>
                <a:spcPts val="0"/>
              </a:spcAft>
              <a:buClr>
                <a:schemeClr val="lt1"/>
              </a:buClr>
              <a:buSzPts val="1800"/>
              <a:buFont typeface="Times New Roman"/>
              <a:buChar char="•"/>
            </a:pPr>
            <a:r>
              <a:rPr b="0" i="0" lang="en-US" sz="1860" u="none" cap="none" strike="noStrike">
                <a:solidFill>
                  <a:schemeClr val="lt1"/>
                </a:solidFill>
                <a:latin typeface="Trebuchet MS"/>
                <a:ea typeface="Trebuchet MS"/>
                <a:cs typeface="Trebuchet MS"/>
                <a:sym typeface="Trebuchet MS"/>
              </a:rPr>
              <a:t>Multiple radios will be used for redundant communication in case of failure.</a:t>
            </a:r>
            <a:endParaRPr b="0" i="0" sz="1400" u="none" cap="none" strike="noStrike">
              <a:solidFill>
                <a:srgbClr val="000000"/>
              </a:solidFill>
              <a:latin typeface="Arial"/>
              <a:ea typeface="Arial"/>
              <a:cs typeface="Arial"/>
              <a:sym typeface="Arial"/>
            </a:endParaRPr>
          </a:p>
          <a:p>
            <a:pPr indent="-100013" lvl="0" marL="214313" marR="0" rtl="0" algn="l">
              <a:lnSpc>
                <a:spcPct val="100000"/>
              </a:lnSpc>
              <a:spcBef>
                <a:spcPts val="0"/>
              </a:spcBef>
              <a:spcAft>
                <a:spcPts val="0"/>
              </a:spcAft>
              <a:buClr>
                <a:schemeClr val="lt1"/>
              </a:buClr>
              <a:buSzPts val="1800"/>
              <a:buFont typeface="Times New Roman"/>
              <a:buNone/>
            </a:pPr>
            <a:r>
              <a:t/>
            </a:r>
            <a:endParaRPr b="0" i="0" sz="1860" u="none" cap="none" strike="noStrike">
              <a:solidFill>
                <a:schemeClr val="lt1"/>
              </a:solidFill>
              <a:latin typeface="Trebuchet MS"/>
              <a:ea typeface="Trebuchet MS"/>
              <a:cs typeface="Trebuchet MS"/>
              <a:sym typeface="Trebuchet MS"/>
            </a:endParaRPr>
          </a:p>
          <a:p>
            <a:pPr indent="-214313" lvl="0" marL="214313" marR="0" rtl="0" algn="l">
              <a:lnSpc>
                <a:spcPct val="100000"/>
              </a:lnSpc>
              <a:spcBef>
                <a:spcPts val="0"/>
              </a:spcBef>
              <a:spcAft>
                <a:spcPts val="0"/>
              </a:spcAft>
              <a:buClr>
                <a:schemeClr val="lt1"/>
              </a:buClr>
              <a:buSzPts val="1800"/>
              <a:buFont typeface="Times New Roman"/>
              <a:buChar char="•"/>
            </a:pPr>
            <a:r>
              <a:rPr b="0" i="0" lang="en-US" sz="1860" u="none" cap="none" strike="noStrike">
                <a:solidFill>
                  <a:schemeClr val="lt1"/>
                </a:solidFill>
                <a:latin typeface="Trebuchet MS"/>
                <a:ea typeface="Trebuchet MS"/>
                <a:cs typeface="Trebuchet MS"/>
                <a:sym typeface="Trebuchet MS"/>
              </a:rPr>
              <a:t>Separate microcontrollers will be used to prevent single point of failure. </a:t>
            </a:r>
            <a:endParaRPr/>
          </a:p>
          <a:p>
            <a:pPr indent="-100013" lvl="0" marL="214313" marR="0" rtl="0" algn="l">
              <a:lnSpc>
                <a:spcPct val="100000"/>
              </a:lnSpc>
              <a:spcBef>
                <a:spcPts val="0"/>
              </a:spcBef>
              <a:spcAft>
                <a:spcPts val="0"/>
              </a:spcAft>
              <a:buClr>
                <a:schemeClr val="lt1"/>
              </a:buClr>
              <a:buSzPts val="1800"/>
              <a:buFont typeface="Times New Roman"/>
              <a:buNone/>
            </a:pPr>
            <a:r>
              <a:t/>
            </a:r>
            <a:endParaRPr b="0" i="0" sz="1860" u="none" cap="none" strike="noStrike">
              <a:solidFill>
                <a:schemeClr val="lt1"/>
              </a:solidFill>
              <a:latin typeface="Trebuchet MS"/>
              <a:ea typeface="Trebuchet MS"/>
              <a:cs typeface="Trebuchet MS"/>
              <a:sym typeface="Trebuchet MS"/>
            </a:endParaRPr>
          </a:p>
          <a:p>
            <a:pPr indent="-214313" lvl="0" marL="214313" marR="0" rtl="0" algn="l">
              <a:lnSpc>
                <a:spcPct val="100000"/>
              </a:lnSpc>
              <a:spcBef>
                <a:spcPts val="0"/>
              </a:spcBef>
              <a:spcAft>
                <a:spcPts val="0"/>
              </a:spcAft>
              <a:buClr>
                <a:schemeClr val="lt1"/>
              </a:buClr>
              <a:buSzPts val="1800"/>
              <a:buFont typeface="Times New Roman"/>
              <a:buChar char="•"/>
            </a:pPr>
            <a:r>
              <a:rPr b="0" i="0" lang="en-US" sz="1860" u="none" cap="none" strike="noStrike">
                <a:solidFill>
                  <a:schemeClr val="lt1"/>
                </a:solidFill>
                <a:latin typeface="Trebuchet MS"/>
                <a:ea typeface="Trebuchet MS"/>
                <a:cs typeface="Trebuchet MS"/>
                <a:sym typeface="Trebuchet MS"/>
              </a:rPr>
              <a:t>For Earth Mars communication antennas will be used. </a:t>
            </a:r>
            <a:endParaRPr b="0" i="0" sz="186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NASA Core Competencies</a:t>
            </a:r>
            <a:endParaRPr b="0" i="0" sz="3600" u="none" cap="none" strike="noStrike">
              <a:solidFill>
                <a:schemeClr val="lt1"/>
              </a:solidFill>
              <a:latin typeface="Trebuchet MS"/>
              <a:ea typeface="Trebuchet MS"/>
              <a:cs typeface="Trebuchet MS"/>
              <a:sym typeface="Trebuchet MS"/>
            </a:endParaRPr>
          </a:p>
        </p:txBody>
      </p:sp>
      <p:sp>
        <p:nvSpPr>
          <p:cNvPr id="402" name="Google Shape;402;p38"/>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Arial"/>
              <a:buNone/>
            </a:pPr>
            <a:r>
              <a:rPr b="0" i="0" lang="en-US" sz="2400" u="none" cap="none" strike="noStrike">
                <a:solidFill>
                  <a:schemeClr val="lt1"/>
                </a:solidFill>
                <a:latin typeface="Trebuchet MS"/>
                <a:ea typeface="Trebuchet MS"/>
                <a:cs typeface="Trebuchet MS"/>
                <a:sym typeface="Trebuchet MS"/>
              </a:rPr>
              <a:t>The project will be based on NASA’s core competencies:</a:t>
            </a:r>
            <a:endParaRPr b="0" i="0" sz="2400" u="none" cap="none" strike="noStrike">
              <a:solidFill>
                <a:schemeClr val="lt1"/>
              </a:solidFill>
              <a:latin typeface="Trebuchet MS"/>
              <a:ea typeface="Trebuchet MS"/>
              <a:cs typeface="Trebuchet MS"/>
              <a:sym typeface="Trebuchet MS"/>
            </a:endParaRPr>
          </a:p>
          <a:p>
            <a:pPr indent="-228600" lvl="1" marL="685800" marR="0" rtl="0" algn="l">
              <a:lnSpc>
                <a:spcPct val="90000"/>
              </a:lnSpc>
              <a:spcBef>
                <a:spcPts val="500"/>
              </a:spcBef>
              <a:spcAft>
                <a:spcPts val="0"/>
              </a:spcAft>
              <a:buClr>
                <a:schemeClr val="lt1"/>
              </a:buClr>
              <a:buSzPts val="2000"/>
              <a:buFont typeface="Arial"/>
              <a:buChar char="•"/>
            </a:pPr>
            <a:r>
              <a:rPr b="0" i="0" lang="en-US" sz="2000" u="none" cap="none" strike="noStrike">
                <a:solidFill>
                  <a:schemeClr val="lt1"/>
                </a:solidFill>
                <a:latin typeface="Trebuchet MS"/>
                <a:ea typeface="Trebuchet MS"/>
                <a:cs typeface="Trebuchet MS"/>
                <a:sym typeface="Trebuchet MS"/>
              </a:rPr>
              <a:t>Power</a:t>
            </a:r>
            <a:endParaRPr b="0" i="0" sz="2000" u="none" cap="none" strike="noStrike">
              <a:solidFill>
                <a:schemeClr val="lt1"/>
              </a:solidFill>
              <a:latin typeface="Trebuchet MS"/>
              <a:ea typeface="Trebuchet MS"/>
              <a:cs typeface="Trebuchet MS"/>
              <a:sym typeface="Trebuchet MS"/>
            </a:endParaRPr>
          </a:p>
          <a:p>
            <a:pPr indent="-228600" lvl="1" marL="685800" marR="0" rtl="0" algn="l">
              <a:lnSpc>
                <a:spcPct val="90000"/>
              </a:lnSpc>
              <a:spcBef>
                <a:spcPts val="500"/>
              </a:spcBef>
              <a:spcAft>
                <a:spcPts val="0"/>
              </a:spcAft>
              <a:buClr>
                <a:schemeClr val="lt1"/>
              </a:buClr>
              <a:buSzPts val="2000"/>
              <a:buFont typeface="Arial"/>
              <a:buChar char="•"/>
            </a:pPr>
            <a:r>
              <a:rPr b="0" i="0" lang="en-US" sz="2000" u="none" cap="none" strike="noStrike">
                <a:solidFill>
                  <a:schemeClr val="lt1"/>
                </a:solidFill>
                <a:latin typeface="Trebuchet MS"/>
                <a:ea typeface="Trebuchet MS"/>
                <a:cs typeface="Trebuchet MS"/>
                <a:sym typeface="Trebuchet MS"/>
              </a:rPr>
              <a:t>Autonomy</a:t>
            </a:r>
            <a:endParaRPr b="0" i="0" sz="2000" u="none" cap="none" strike="noStrike">
              <a:solidFill>
                <a:schemeClr val="lt1"/>
              </a:solidFill>
              <a:latin typeface="Trebuchet MS"/>
              <a:ea typeface="Trebuchet MS"/>
              <a:cs typeface="Trebuchet MS"/>
              <a:sym typeface="Trebuchet MS"/>
            </a:endParaRPr>
          </a:p>
          <a:p>
            <a:pPr indent="-228600" lvl="1" marL="685800" marR="0" rtl="0" algn="l">
              <a:lnSpc>
                <a:spcPct val="90000"/>
              </a:lnSpc>
              <a:spcBef>
                <a:spcPts val="500"/>
              </a:spcBef>
              <a:spcAft>
                <a:spcPts val="0"/>
              </a:spcAft>
              <a:buClr>
                <a:schemeClr val="lt1"/>
              </a:buClr>
              <a:buSzPts val="2000"/>
              <a:buFont typeface="Arial"/>
              <a:buChar char="•"/>
            </a:pPr>
            <a:r>
              <a:rPr b="0" i="0" lang="en-US" sz="2000" u="none" cap="none" strike="noStrike">
                <a:solidFill>
                  <a:schemeClr val="lt1"/>
                </a:solidFill>
                <a:latin typeface="Trebuchet MS"/>
                <a:ea typeface="Trebuchet MS"/>
                <a:cs typeface="Trebuchet MS"/>
                <a:sym typeface="Trebuchet MS"/>
              </a:rPr>
              <a:t>Low Mass</a:t>
            </a:r>
            <a:endParaRPr b="0" i="0" sz="2000" u="none" cap="none" strike="noStrike">
              <a:solidFill>
                <a:schemeClr val="lt1"/>
              </a:solidFill>
              <a:latin typeface="Trebuchet MS"/>
              <a:ea typeface="Trebuchet MS"/>
              <a:cs typeface="Trebuchet MS"/>
              <a:sym typeface="Trebuchet MS"/>
            </a:endParaRPr>
          </a:p>
          <a:p>
            <a:pPr indent="-228600" lvl="1" marL="685800" marR="0" rtl="0" algn="l">
              <a:lnSpc>
                <a:spcPct val="90000"/>
              </a:lnSpc>
              <a:spcBef>
                <a:spcPts val="500"/>
              </a:spcBef>
              <a:spcAft>
                <a:spcPts val="0"/>
              </a:spcAft>
              <a:buClr>
                <a:schemeClr val="lt1"/>
              </a:buClr>
              <a:buSzPts val="2000"/>
              <a:buFont typeface="Arial"/>
              <a:buChar char="•"/>
            </a:pPr>
            <a:r>
              <a:rPr b="0" i="0" lang="en-US" sz="2000" u="none" cap="none" strike="noStrike">
                <a:solidFill>
                  <a:schemeClr val="lt1"/>
                </a:solidFill>
                <a:latin typeface="Trebuchet MS"/>
                <a:ea typeface="Trebuchet MS"/>
                <a:cs typeface="Trebuchet MS"/>
                <a:sym typeface="Trebuchet MS"/>
              </a:rPr>
              <a:t>Durability</a:t>
            </a:r>
            <a:endParaRPr b="0" i="0" sz="2000" u="none" cap="none" strike="noStrike">
              <a:solidFill>
                <a:schemeClr val="lt1"/>
              </a:solidFill>
              <a:latin typeface="Trebuchet MS"/>
              <a:ea typeface="Trebuchet MS"/>
              <a:cs typeface="Trebuchet MS"/>
              <a:sym typeface="Trebuchet MS"/>
            </a:endParaRPr>
          </a:p>
          <a:p>
            <a:pPr indent="-228600" lvl="1" marL="685800" marR="0" rtl="0" algn="l">
              <a:lnSpc>
                <a:spcPct val="90000"/>
              </a:lnSpc>
              <a:spcBef>
                <a:spcPts val="500"/>
              </a:spcBef>
              <a:spcAft>
                <a:spcPts val="0"/>
              </a:spcAft>
              <a:buClr>
                <a:schemeClr val="lt1"/>
              </a:buClr>
              <a:buSzPts val="2000"/>
              <a:buFont typeface="Arial"/>
              <a:buChar char="•"/>
            </a:pPr>
            <a:r>
              <a:rPr b="0" i="0" lang="en-US" sz="2000" u="none" cap="none" strike="noStrike">
                <a:solidFill>
                  <a:schemeClr val="lt1"/>
                </a:solidFill>
                <a:latin typeface="Trebuchet MS"/>
                <a:ea typeface="Trebuchet MS"/>
                <a:cs typeface="Trebuchet MS"/>
                <a:sym typeface="Trebuchet MS"/>
              </a:rPr>
              <a:t>Simplicity</a:t>
            </a:r>
            <a:endParaRPr b="0" i="0" sz="20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56"/>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System Automation </a:t>
            </a:r>
            <a:endParaRPr b="0" i="0" sz="3600" u="none" cap="none" strike="noStrike">
              <a:solidFill>
                <a:schemeClr val="lt1"/>
              </a:solidFill>
              <a:latin typeface="Trebuchet MS"/>
              <a:ea typeface="Trebuchet MS"/>
              <a:cs typeface="Trebuchet MS"/>
              <a:sym typeface="Trebuchet MS"/>
            </a:endParaRPr>
          </a:p>
        </p:txBody>
      </p:sp>
      <p:sp>
        <p:nvSpPr>
          <p:cNvPr id="559" name="Google Shape;559;p56"/>
          <p:cNvSpPr txBox="1"/>
          <p:nvPr>
            <p:ph idx="1" type="body"/>
          </p:nvPr>
        </p:nvSpPr>
        <p:spPr>
          <a:xfrm>
            <a:off x="384415" y="2474825"/>
            <a:ext cx="8300400" cy="3599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0000"/>
              </a:lnSpc>
              <a:spcBef>
                <a:spcPts val="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To automate the system an Arduino micro controller will be set up to collect, manipulate, and store data. This data will be used to make changes depending on the moisture levels, temperature, and humidity.</a:t>
            </a:r>
            <a:endParaRPr b="0" i="0" sz="2400" u="none" cap="none" strike="noStrike">
              <a:solidFill>
                <a:schemeClr val="lt1"/>
              </a:solidFill>
              <a:latin typeface="Trebuchet MS"/>
              <a:ea typeface="Trebuchet MS"/>
              <a:cs typeface="Trebuchet MS"/>
              <a:sym typeface="Trebuchet MS"/>
            </a:endParaRPr>
          </a:p>
          <a:p>
            <a:pPr indent="0" lvl="0" marL="0" marR="0" rtl="0" algn="l">
              <a:lnSpc>
                <a:spcPct val="70000"/>
              </a:lnSpc>
              <a:spcBef>
                <a:spcPts val="0"/>
              </a:spcBef>
              <a:spcAft>
                <a:spcPts val="0"/>
              </a:spcAft>
              <a:buClr>
                <a:schemeClr val="lt1"/>
              </a:buClr>
              <a:buSzPts val="1860"/>
              <a:buFont typeface="Arial"/>
              <a:buNone/>
            </a:pPr>
            <a:r>
              <a:rPr b="0" i="0" lang="en-US" sz="1860" u="none" cap="none" strike="noStrike">
                <a:solidFill>
                  <a:schemeClr val="lt1"/>
                </a:solidFill>
                <a:latin typeface="Trebuchet MS"/>
                <a:ea typeface="Trebuchet MS"/>
                <a:cs typeface="Trebuchet MS"/>
                <a:sym typeface="Trebuchet MS"/>
              </a:rPr>
              <a:t> </a:t>
            </a:r>
            <a:endParaRPr b="0" i="0" sz="1860" u="none" cap="none" strike="noStrike">
              <a:solidFill>
                <a:schemeClr val="lt1"/>
              </a:solidFill>
              <a:latin typeface="Trebuchet MS"/>
              <a:ea typeface="Trebuchet MS"/>
              <a:cs typeface="Trebuchet MS"/>
              <a:sym typeface="Trebuchet MS"/>
            </a:endParaRPr>
          </a:p>
          <a:p>
            <a:pPr indent="-342900" lvl="0" marL="342900" marR="0" rtl="0" algn="l">
              <a:lnSpc>
                <a:spcPct val="70000"/>
              </a:lnSpc>
              <a:spcBef>
                <a:spcPts val="100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The Arduino is connected to:</a:t>
            </a:r>
            <a:endParaRPr b="0" i="0" sz="1860" u="none" cap="none" strike="noStrike">
              <a:solidFill>
                <a:schemeClr val="lt1"/>
              </a:solidFill>
              <a:latin typeface="Trebuchet MS"/>
              <a:ea typeface="Trebuchet MS"/>
              <a:cs typeface="Trebuchet MS"/>
              <a:sym typeface="Trebuchet MS"/>
            </a:endParaRPr>
          </a:p>
          <a:p>
            <a:pPr indent="-342900" lvl="1" marL="800100" marR="0" rtl="0" algn="l">
              <a:lnSpc>
                <a:spcPct val="70000"/>
              </a:lnSpc>
              <a:spcBef>
                <a:spcPts val="500"/>
              </a:spcBef>
              <a:spcAft>
                <a:spcPts val="0"/>
              </a:spcAft>
              <a:buClr>
                <a:schemeClr val="lt1"/>
              </a:buClr>
              <a:buSzPts val="1550"/>
              <a:buFont typeface="Arial"/>
              <a:buChar char="•"/>
            </a:pPr>
            <a:r>
              <a:rPr b="0" i="0" lang="en-US" sz="1860" u="none" cap="none" strike="noStrike">
                <a:solidFill>
                  <a:schemeClr val="lt1"/>
                </a:solidFill>
                <a:latin typeface="Trebuchet MS"/>
                <a:ea typeface="Trebuchet MS"/>
                <a:cs typeface="Trebuchet MS"/>
                <a:sym typeface="Trebuchet MS"/>
              </a:rPr>
              <a:t>16 different moisture sensors</a:t>
            </a:r>
            <a:endParaRPr b="0" i="0" sz="1860" u="none" cap="none" strike="noStrike">
              <a:solidFill>
                <a:schemeClr val="lt1"/>
              </a:solidFill>
              <a:latin typeface="Trebuchet MS"/>
              <a:ea typeface="Trebuchet MS"/>
              <a:cs typeface="Trebuchet MS"/>
              <a:sym typeface="Trebuchet MS"/>
            </a:endParaRPr>
          </a:p>
          <a:p>
            <a:pPr indent="-342900" lvl="1" marL="800100" marR="0" rtl="0" algn="l">
              <a:lnSpc>
                <a:spcPct val="70000"/>
              </a:lnSpc>
              <a:spcBef>
                <a:spcPts val="500"/>
              </a:spcBef>
              <a:spcAft>
                <a:spcPts val="0"/>
              </a:spcAft>
              <a:buClr>
                <a:schemeClr val="lt1"/>
              </a:buClr>
              <a:buSzPts val="1550"/>
              <a:buFont typeface="Arial"/>
              <a:buChar char="•"/>
            </a:pPr>
            <a:r>
              <a:rPr b="0" i="0" lang="en-US" sz="1860" u="none" cap="none" strike="noStrike">
                <a:solidFill>
                  <a:schemeClr val="lt1"/>
                </a:solidFill>
                <a:latin typeface="Trebuchet MS"/>
                <a:ea typeface="Trebuchet MS"/>
                <a:cs typeface="Trebuchet MS"/>
                <a:sym typeface="Trebuchet MS"/>
              </a:rPr>
              <a:t>A temperature and humidity sensor (DHT22)</a:t>
            </a:r>
            <a:endParaRPr b="0" i="0" sz="1860" u="none" cap="none" strike="noStrike">
              <a:solidFill>
                <a:schemeClr val="lt1"/>
              </a:solidFill>
              <a:latin typeface="Trebuchet MS"/>
              <a:ea typeface="Trebuchet MS"/>
              <a:cs typeface="Trebuchet MS"/>
              <a:sym typeface="Trebuchet MS"/>
            </a:endParaRPr>
          </a:p>
          <a:p>
            <a:pPr indent="-342900" lvl="1" marL="800100" marR="0" rtl="0" algn="l">
              <a:lnSpc>
                <a:spcPct val="70000"/>
              </a:lnSpc>
              <a:spcBef>
                <a:spcPts val="500"/>
              </a:spcBef>
              <a:spcAft>
                <a:spcPts val="0"/>
              </a:spcAft>
              <a:buClr>
                <a:schemeClr val="lt1"/>
              </a:buClr>
              <a:buSzPts val="1550"/>
              <a:buFont typeface="Arial"/>
              <a:buChar char="•"/>
            </a:pPr>
            <a:r>
              <a:rPr b="0" i="0" lang="en-US" sz="1860" u="none" cap="none" strike="noStrike">
                <a:solidFill>
                  <a:schemeClr val="lt1"/>
                </a:solidFill>
                <a:latin typeface="Trebuchet MS"/>
                <a:ea typeface="Trebuchet MS"/>
                <a:cs typeface="Trebuchet MS"/>
                <a:sym typeface="Trebuchet MS"/>
              </a:rPr>
              <a:t>ESP8266</a:t>
            </a:r>
            <a:endParaRPr b="0" i="0" sz="1860" u="none" cap="none" strike="noStrike">
              <a:solidFill>
                <a:schemeClr val="lt1"/>
              </a:solidFill>
              <a:latin typeface="Trebuchet MS"/>
              <a:ea typeface="Trebuchet MS"/>
              <a:cs typeface="Trebuchet MS"/>
              <a:sym typeface="Trebuchet MS"/>
            </a:endParaRPr>
          </a:p>
          <a:p>
            <a:pPr indent="-342900" lvl="1" marL="800100" marR="0" rtl="0" algn="l">
              <a:lnSpc>
                <a:spcPct val="70000"/>
              </a:lnSpc>
              <a:spcBef>
                <a:spcPts val="500"/>
              </a:spcBef>
              <a:spcAft>
                <a:spcPts val="0"/>
              </a:spcAft>
              <a:buClr>
                <a:schemeClr val="lt1"/>
              </a:buClr>
              <a:buSzPts val="1550"/>
              <a:buFont typeface="Arial"/>
              <a:buChar char="•"/>
            </a:pPr>
            <a:r>
              <a:rPr b="0" i="0" lang="en-US" sz="1860" u="none" cap="none" strike="noStrike">
                <a:solidFill>
                  <a:schemeClr val="lt1"/>
                </a:solidFill>
                <a:latin typeface="Trebuchet MS"/>
                <a:ea typeface="Trebuchet MS"/>
                <a:cs typeface="Trebuchet MS"/>
                <a:sym typeface="Trebuchet MS"/>
              </a:rPr>
              <a:t>Camera</a:t>
            </a:r>
            <a:endParaRPr b="0" i="0" sz="1860" u="none" cap="none" strike="noStrike">
              <a:solidFill>
                <a:schemeClr val="lt1"/>
              </a:solidFill>
              <a:latin typeface="Trebuchet MS"/>
              <a:ea typeface="Trebuchet MS"/>
              <a:cs typeface="Trebuchet MS"/>
              <a:sym typeface="Trebuchet MS"/>
            </a:endParaRPr>
          </a:p>
          <a:p>
            <a:pPr indent="-342900" lvl="1" marL="800100" marR="0" rtl="0" algn="l">
              <a:lnSpc>
                <a:spcPct val="70000"/>
              </a:lnSpc>
              <a:spcBef>
                <a:spcPts val="500"/>
              </a:spcBef>
              <a:spcAft>
                <a:spcPts val="0"/>
              </a:spcAft>
              <a:buClr>
                <a:schemeClr val="lt1"/>
              </a:buClr>
              <a:buSzPts val="1550"/>
              <a:buFont typeface="Arial"/>
              <a:buChar char="•"/>
            </a:pPr>
            <a:r>
              <a:rPr b="0" i="0" lang="en-US" sz="1860" u="none" cap="none" strike="noStrike">
                <a:solidFill>
                  <a:schemeClr val="lt1"/>
                </a:solidFill>
                <a:latin typeface="Trebuchet MS"/>
                <a:ea typeface="Trebuchet MS"/>
                <a:cs typeface="Trebuchet MS"/>
                <a:sym typeface="Trebuchet MS"/>
              </a:rPr>
              <a:t>2x16 LCD Display</a:t>
            </a:r>
            <a:endParaRPr b="0" i="0" sz="1860" u="none" cap="none" strike="noStrike">
              <a:solidFill>
                <a:schemeClr val="lt1"/>
              </a:solidFill>
              <a:latin typeface="Trebuchet MS"/>
              <a:ea typeface="Trebuchet MS"/>
              <a:cs typeface="Trebuchet MS"/>
              <a:sym typeface="Trebuchet MS"/>
            </a:endParaRPr>
          </a:p>
          <a:p>
            <a:pPr indent="-342900" lvl="1" marL="800100" marR="0" rtl="0" algn="l">
              <a:lnSpc>
                <a:spcPct val="70000"/>
              </a:lnSpc>
              <a:spcBef>
                <a:spcPts val="500"/>
              </a:spcBef>
              <a:spcAft>
                <a:spcPts val="0"/>
              </a:spcAft>
              <a:buClr>
                <a:schemeClr val="lt1"/>
              </a:buClr>
              <a:buSzPts val="1550"/>
              <a:buFont typeface="Arial"/>
              <a:buChar char="•"/>
            </a:pPr>
            <a:r>
              <a:rPr b="0" i="0" lang="en-US" sz="1860" u="none" cap="none" strike="noStrike">
                <a:solidFill>
                  <a:schemeClr val="lt1"/>
                </a:solidFill>
                <a:latin typeface="Trebuchet MS"/>
                <a:ea typeface="Trebuchet MS"/>
                <a:cs typeface="Trebuchet MS"/>
                <a:sym typeface="Trebuchet MS"/>
              </a:rPr>
              <a:t>Micro SD card</a:t>
            </a:r>
            <a:endParaRPr b="0" i="0" sz="1860" u="none" cap="none" strike="noStrike">
              <a:solidFill>
                <a:schemeClr val="lt1"/>
              </a:solidFill>
              <a:latin typeface="Trebuchet MS"/>
              <a:ea typeface="Trebuchet MS"/>
              <a:cs typeface="Trebuchet MS"/>
              <a:sym typeface="Trebuchet MS"/>
            </a:endParaRPr>
          </a:p>
          <a:p>
            <a:pPr indent="-342900" lvl="1" marL="800100" marR="0" rtl="0" algn="l">
              <a:lnSpc>
                <a:spcPct val="70000"/>
              </a:lnSpc>
              <a:spcBef>
                <a:spcPts val="500"/>
              </a:spcBef>
              <a:spcAft>
                <a:spcPts val="0"/>
              </a:spcAft>
              <a:buClr>
                <a:schemeClr val="lt1"/>
              </a:buClr>
              <a:buSzPts val="1550"/>
              <a:buFont typeface="Arial"/>
              <a:buChar char="•"/>
            </a:pPr>
            <a:r>
              <a:rPr b="0" i="0" lang="en-US" sz="1860" u="none" cap="none" strike="noStrike">
                <a:solidFill>
                  <a:schemeClr val="lt1"/>
                </a:solidFill>
                <a:latin typeface="Trebuchet MS"/>
                <a:ea typeface="Trebuchet MS"/>
                <a:cs typeface="Trebuchet MS"/>
                <a:sym typeface="Trebuchet MS"/>
              </a:rPr>
              <a:t>other miscellaneous sensors</a:t>
            </a:r>
            <a:endParaRPr b="0" i="0" sz="2000" u="none" cap="none" strike="noStrike">
              <a:solidFill>
                <a:schemeClr val="lt1"/>
              </a:solidFill>
              <a:latin typeface="Trebuchet MS"/>
              <a:ea typeface="Trebuchet MS"/>
              <a:cs typeface="Trebuchet MS"/>
              <a:sym typeface="Trebuchet MS"/>
            </a:endParaRPr>
          </a:p>
          <a:p>
            <a:pPr indent="0" lvl="1" marL="457200" marR="0" rtl="0" algn="l">
              <a:lnSpc>
                <a:spcPct val="70000"/>
              </a:lnSpc>
              <a:spcBef>
                <a:spcPts val="500"/>
              </a:spcBef>
              <a:spcAft>
                <a:spcPts val="0"/>
              </a:spcAft>
              <a:buClr>
                <a:schemeClr val="lt1"/>
              </a:buClr>
              <a:buSzPts val="1550"/>
              <a:buFont typeface="Arial"/>
              <a:buNone/>
            </a:pPr>
            <a:r>
              <a:t/>
            </a:r>
            <a:endParaRPr b="0" i="0" sz="1860" u="none" cap="none" strike="noStrike">
              <a:solidFill>
                <a:schemeClr val="lt1"/>
              </a:solidFill>
              <a:latin typeface="Trebuchet MS"/>
              <a:ea typeface="Trebuchet MS"/>
              <a:cs typeface="Trebuchet MS"/>
              <a:sym typeface="Trebuchet MS"/>
            </a:endParaRPr>
          </a:p>
          <a:p>
            <a:pPr indent="-342900" lvl="0" marL="342900" marR="0" rtl="0" algn="l">
              <a:lnSpc>
                <a:spcPct val="70000"/>
              </a:lnSpc>
              <a:spcBef>
                <a:spcPts val="100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The ESP8266 transmits data to a wireless network and the plants can be monitored live. </a:t>
            </a:r>
            <a:endParaRPr b="0" i="0" sz="1860" u="none" cap="none" strike="noStrike">
              <a:solidFill>
                <a:schemeClr val="lt1"/>
              </a:solidFill>
              <a:latin typeface="Trebuchet MS"/>
              <a:ea typeface="Trebuchet MS"/>
              <a:cs typeface="Trebuchet MS"/>
              <a:sym typeface="Trebuchet MS"/>
            </a:endParaRPr>
          </a:p>
        </p:txBody>
      </p:sp>
      <p:pic>
        <p:nvPicPr>
          <p:cNvPr descr="A close up of a device  Description generated with very high confidence" id="560" name="Google Shape;560;p56"/>
          <p:cNvPicPr preferRelativeResize="0"/>
          <p:nvPr/>
        </p:nvPicPr>
        <p:blipFill rotWithShape="1">
          <a:blip r:embed="rId3">
            <a:alphaModFix/>
          </a:blip>
          <a:srcRect b="7479" l="0" r="0" t="1304"/>
          <a:stretch/>
        </p:blipFill>
        <p:spPr>
          <a:xfrm>
            <a:off x="8325500" y="2021591"/>
            <a:ext cx="3085650" cy="2814825"/>
          </a:xfrm>
          <a:prstGeom prst="rect">
            <a:avLst/>
          </a:prstGeom>
          <a:noFill/>
          <a:ln>
            <a:noFill/>
          </a:ln>
        </p:spPr>
      </p:pic>
      <p:pic>
        <p:nvPicPr>
          <p:cNvPr descr="A circuit board  Description generated with very high confidence" id="561" name="Google Shape;561;p56"/>
          <p:cNvPicPr preferRelativeResize="0"/>
          <p:nvPr/>
        </p:nvPicPr>
        <p:blipFill rotWithShape="1">
          <a:blip r:embed="rId4">
            <a:alphaModFix/>
          </a:blip>
          <a:srcRect b="13349" l="-19374" r="0" t="-31289"/>
          <a:stretch/>
        </p:blipFill>
        <p:spPr>
          <a:xfrm>
            <a:off x="8325488" y="4274525"/>
            <a:ext cx="3905253" cy="22067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57"/>
          <p:cNvSpPr txBox="1"/>
          <p:nvPr>
            <p:ph type="title"/>
          </p:nvPr>
        </p:nvSpPr>
        <p:spPr>
          <a:xfrm>
            <a:off x="680321" y="753228"/>
            <a:ext cx="9613800" cy="10809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Automated Watering and Control System</a:t>
            </a:r>
            <a:endParaRPr b="0" i="0" sz="3600" u="none" cap="none" strike="noStrike">
              <a:solidFill>
                <a:schemeClr val="lt1"/>
              </a:solidFill>
              <a:latin typeface="Trebuchet MS"/>
              <a:ea typeface="Trebuchet MS"/>
              <a:cs typeface="Trebuchet MS"/>
              <a:sym typeface="Trebuchet MS"/>
            </a:endParaRPr>
          </a:p>
        </p:txBody>
      </p:sp>
      <p:sp>
        <p:nvSpPr>
          <p:cNvPr id="567" name="Google Shape;567;p57"/>
          <p:cNvSpPr txBox="1"/>
          <p:nvPr>
            <p:ph idx="1" type="body"/>
          </p:nvPr>
        </p:nvSpPr>
        <p:spPr>
          <a:xfrm>
            <a:off x="680321" y="2336873"/>
            <a:ext cx="9613800" cy="35994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400"/>
              <a:buFont typeface="Arial"/>
              <a:buChar char="•"/>
            </a:pPr>
            <a:r>
              <a:rPr b="0" i="0" lang="en-US" sz="1860" u="none" cap="none" strike="noStrike">
                <a:solidFill>
                  <a:schemeClr val="lt1"/>
                </a:solidFill>
                <a:latin typeface="Trebuchet MS"/>
                <a:ea typeface="Trebuchet MS"/>
                <a:cs typeface="Trebuchet MS"/>
                <a:sym typeface="Trebuchet MS"/>
              </a:rPr>
              <a:t>In a theoretical level, the ideal thing to do is to change the amount of water going in the system based on the readings the moisture sensors give out. This increases its efficiency and simplicity.</a:t>
            </a:r>
            <a:endParaRPr b="0" i="0" sz="1860" u="none" cap="none" strike="noStrike">
              <a:solidFill>
                <a:schemeClr val="lt1"/>
              </a:solidFill>
              <a:latin typeface="Trebuchet MS"/>
              <a:ea typeface="Trebuchet MS"/>
              <a:cs typeface="Trebuchet MS"/>
              <a:sym typeface="Trebuchet MS"/>
            </a:endParaRPr>
          </a:p>
        </p:txBody>
      </p:sp>
      <p:pic>
        <p:nvPicPr>
          <p:cNvPr descr="A sign on the side of a building  Description generated with high confidence" id="568" name="Google Shape;568;p57"/>
          <p:cNvPicPr preferRelativeResize="0"/>
          <p:nvPr/>
        </p:nvPicPr>
        <p:blipFill rotWithShape="1">
          <a:blip r:embed="rId3">
            <a:alphaModFix/>
          </a:blip>
          <a:srcRect b="0" l="0" r="0" t="0"/>
          <a:stretch/>
        </p:blipFill>
        <p:spPr>
          <a:xfrm>
            <a:off x="1597772" y="3529405"/>
            <a:ext cx="3174603" cy="2755555"/>
          </a:xfrm>
          <a:prstGeom prst="rect">
            <a:avLst/>
          </a:prstGeom>
          <a:noFill/>
          <a:ln>
            <a:noFill/>
          </a:ln>
        </p:spPr>
      </p:pic>
      <p:pic>
        <p:nvPicPr>
          <p:cNvPr descr="A picture containing floor, indoor, table, small  Description generated with very high confidence" id="569" name="Google Shape;569;p57"/>
          <p:cNvPicPr preferRelativeResize="0"/>
          <p:nvPr/>
        </p:nvPicPr>
        <p:blipFill rotWithShape="1">
          <a:blip r:embed="rId4">
            <a:alphaModFix/>
          </a:blip>
          <a:srcRect b="0" l="0" r="0" t="0"/>
          <a:stretch/>
        </p:blipFill>
        <p:spPr>
          <a:xfrm>
            <a:off x="6930108" y="3389323"/>
            <a:ext cx="3664120" cy="3035717"/>
          </a:xfrm>
          <a:prstGeom prst="rect">
            <a:avLst/>
          </a:prstGeom>
          <a:noFill/>
          <a:ln>
            <a:noFill/>
          </a:ln>
        </p:spPr>
      </p:pic>
      <p:sp>
        <p:nvSpPr>
          <p:cNvPr id="570" name="Google Shape;570;p57"/>
          <p:cNvSpPr txBox="1"/>
          <p:nvPr/>
        </p:nvSpPr>
        <p:spPr>
          <a:xfrm>
            <a:off x="2026775" y="6457350"/>
            <a:ext cx="2745600" cy="28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57"/>
          <p:cNvSpPr txBox="1"/>
          <p:nvPr/>
        </p:nvSpPr>
        <p:spPr>
          <a:xfrm>
            <a:off x="3615325" y="5876875"/>
            <a:ext cx="945000" cy="58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Trebuchet MS"/>
                <a:ea typeface="Trebuchet MS"/>
                <a:cs typeface="Trebuchet MS"/>
                <a:sym typeface="Trebuchet MS"/>
              </a:rPr>
              <a:t>ESP8266 wireless module </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58"/>
          <p:cNvSpPr txBox="1"/>
          <p:nvPr>
            <p:ph type="title"/>
          </p:nvPr>
        </p:nvSpPr>
        <p:spPr>
          <a:xfrm>
            <a:off x="519032" y="773688"/>
            <a:ext cx="9112648" cy="1080788"/>
          </a:xfrm>
          <a:prstGeom prst="rect">
            <a:avLst/>
          </a:prstGeom>
          <a:noFill/>
          <a:ln>
            <a:noFill/>
          </a:ln>
        </p:spPr>
        <p:txBody>
          <a:bodyPr anchorCtr="0" anchor="ctr" bIns="17125" lIns="17125" spcFirstLastPara="1" rIns="17125" wrap="square" tIns="171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Theoretical Space Garden Materials </a:t>
            </a:r>
            <a:endParaRPr b="0" i="0" sz="3600" u="none" cap="none" strike="noStrike">
              <a:solidFill>
                <a:schemeClr val="lt1"/>
              </a:solidFill>
              <a:latin typeface="Trebuchet MS"/>
              <a:ea typeface="Trebuchet MS"/>
              <a:cs typeface="Trebuchet MS"/>
              <a:sym typeface="Trebuchet MS"/>
            </a:endParaRPr>
          </a:p>
        </p:txBody>
      </p:sp>
      <p:sp>
        <p:nvSpPr>
          <p:cNvPr id="578" name="Google Shape;578;p58"/>
          <p:cNvSpPr txBox="1"/>
          <p:nvPr/>
        </p:nvSpPr>
        <p:spPr>
          <a:xfrm>
            <a:off x="519032" y="2780268"/>
            <a:ext cx="10728087" cy="1746675"/>
          </a:xfrm>
          <a:prstGeom prst="rect">
            <a:avLst/>
          </a:prstGeom>
          <a:no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1860"/>
              <a:buFont typeface="Arial"/>
              <a:buNone/>
            </a:pPr>
            <a:r>
              <a:rPr b="0" i="0" lang="en-US" sz="1860" u="none" cap="none" strike="noStrike">
                <a:solidFill>
                  <a:schemeClr val="lt1"/>
                </a:solidFill>
                <a:latin typeface="Trebuchet MS"/>
                <a:ea typeface="Trebuchet MS"/>
                <a:cs typeface="Trebuchet MS"/>
                <a:sym typeface="Trebuchet MS"/>
              </a:rPr>
              <a:t>The most effective designs for maximum efficiency can be achieved in multiple ways: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a:p>
            <a:pPr indent="-85725" lvl="0" marL="85725" marR="0" rtl="0" algn="l">
              <a:lnSpc>
                <a:spcPct val="100000"/>
              </a:lnSpc>
              <a:spcBef>
                <a:spcPts val="0"/>
              </a:spcBef>
              <a:spcAft>
                <a:spcPts val="0"/>
              </a:spcAft>
              <a:buClr>
                <a:schemeClr val="lt1"/>
              </a:buClr>
              <a:buSzPts val="1860"/>
              <a:buFont typeface="Times New Roman"/>
              <a:buChar char="●"/>
            </a:pPr>
            <a:r>
              <a:rPr b="0" i="0" lang="en-US" sz="1860" u="none" cap="none" strike="noStrike">
                <a:solidFill>
                  <a:schemeClr val="lt1"/>
                </a:solidFill>
                <a:latin typeface="Trebuchet MS"/>
                <a:ea typeface="Trebuchet MS"/>
                <a:cs typeface="Trebuchet MS"/>
                <a:sym typeface="Trebuchet MS"/>
              </a:rPr>
              <a:t> Enclosed growth environment (no sun/plant contact)  </a:t>
            </a:r>
            <a:endParaRPr b="0" i="0" sz="1400" u="none" cap="none" strike="noStrike">
              <a:solidFill>
                <a:srgbClr val="000000"/>
              </a:solidFill>
              <a:latin typeface="Arial"/>
              <a:ea typeface="Arial"/>
              <a:cs typeface="Arial"/>
              <a:sym typeface="Arial"/>
            </a:endParaRPr>
          </a:p>
          <a:p>
            <a:pPr indent="32385" lvl="0" marL="85725" marR="0" rtl="0" algn="l">
              <a:lnSpc>
                <a:spcPct val="100000"/>
              </a:lnSpc>
              <a:spcBef>
                <a:spcPts val="0"/>
              </a:spcBef>
              <a:spcAft>
                <a:spcPts val="0"/>
              </a:spcAft>
              <a:buClr>
                <a:schemeClr val="lt1"/>
              </a:buClr>
              <a:buSzPts val="1860"/>
              <a:buFont typeface="Times New Roman"/>
              <a:buNone/>
            </a:pPr>
            <a:r>
              <a:t/>
            </a:r>
            <a:endParaRPr b="0" i="0" sz="1860" u="none" cap="none" strike="noStrike">
              <a:solidFill>
                <a:schemeClr val="lt1"/>
              </a:solidFill>
              <a:latin typeface="Trebuchet MS"/>
              <a:ea typeface="Trebuchet MS"/>
              <a:cs typeface="Trebuchet MS"/>
              <a:sym typeface="Trebuchet MS"/>
            </a:endParaRPr>
          </a:p>
          <a:p>
            <a:pPr indent="-85725" lvl="0" marL="85725" marR="0" rtl="0" algn="l">
              <a:lnSpc>
                <a:spcPct val="100000"/>
              </a:lnSpc>
              <a:spcBef>
                <a:spcPts val="0"/>
              </a:spcBef>
              <a:spcAft>
                <a:spcPts val="0"/>
              </a:spcAft>
              <a:buClr>
                <a:schemeClr val="lt1"/>
              </a:buClr>
              <a:buSzPts val="1860"/>
              <a:buFont typeface="Times New Roman"/>
              <a:buChar char="●"/>
            </a:pPr>
            <a:r>
              <a:rPr b="0" i="0" lang="en-US" sz="1860" u="none" cap="none" strike="noStrike">
                <a:solidFill>
                  <a:schemeClr val="lt1"/>
                </a:solidFill>
                <a:latin typeface="Trebuchet MS"/>
                <a:ea typeface="Trebuchet MS"/>
                <a:cs typeface="Trebuchet MS"/>
                <a:sym typeface="Trebuchet MS"/>
              </a:rPr>
              <a:t> Clear coat growth environment (use of Mars sun on plants)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9"/>
          <p:cNvSpPr txBox="1"/>
          <p:nvPr>
            <p:ph type="title"/>
          </p:nvPr>
        </p:nvSpPr>
        <p:spPr>
          <a:xfrm>
            <a:off x="680321" y="753228"/>
            <a:ext cx="9613861" cy="108093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Enclosed Growth </a:t>
            </a:r>
            <a:endParaRPr/>
          </a:p>
        </p:txBody>
      </p:sp>
      <p:sp>
        <p:nvSpPr>
          <p:cNvPr id="584" name="Google Shape;584;p59"/>
          <p:cNvSpPr txBox="1"/>
          <p:nvPr/>
        </p:nvSpPr>
        <p:spPr>
          <a:xfrm>
            <a:off x="623146" y="2342946"/>
            <a:ext cx="9728210" cy="1746675"/>
          </a:xfrm>
          <a:prstGeom prst="rect">
            <a:avLst/>
          </a:prstGeom>
          <a:no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1860"/>
              <a:buFont typeface="Arial"/>
              <a:buNone/>
            </a:pPr>
            <a:r>
              <a:rPr b="0" i="0" lang="en-US" sz="1860" u="none" cap="none" strike="noStrike">
                <a:solidFill>
                  <a:schemeClr val="lt1"/>
                </a:solidFill>
                <a:latin typeface="Trebuchet MS"/>
                <a:ea typeface="Trebuchet MS"/>
                <a:cs typeface="Trebuchet MS"/>
                <a:sym typeface="Trebuchet MS"/>
              </a:rPr>
              <a:t> </a:t>
            </a:r>
            <a:endParaRPr b="0" i="0" sz="1860" u="none" cap="none" strike="noStrike">
              <a:solidFill>
                <a:schemeClr val="lt1"/>
              </a:solidFill>
              <a:latin typeface="Trebuchet MS"/>
              <a:ea typeface="Trebuchet MS"/>
              <a:cs typeface="Trebuchet MS"/>
              <a:sym typeface="Trebuchet MS"/>
            </a:endParaRPr>
          </a:p>
          <a:p>
            <a:pPr indent="-85725" lvl="0" marL="85725" marR="0" rtl="0" algn="l">
              <a:lnSpc>
                <a:spcPct val="100000"/>
              </a:lnSpc>
              <a:spcBef>
                <a:spcPts val="0"/>
              </a:spcBef>
              <a:spcAft>
                <a:spcPts val="0"/>
              </a:spcAft>
              <a:buClr>
                <a:schemeClr val="lt1"/>
              </a:buClr>
              <a:buSzPts val="1860"/>
              <a:buFont typeface="Times New Roman"/>
              <a:buChar char="●"/>
            </a:pPr>
            <a:r>
              <a:rPr b="0" i="0" lang="en-US" sz="1860" u="none" cap="none" strike="noStrike">
                <a:solidFill>
                  <a:schemeClr val="lt1"/>
                </a:solidFill>
                <a:latin typeface="Trebuchet MS"/>
                <a:ea typeface="Trebuchet MS"/>
                <a:cs typeface="Trebuchet MS"/>
                <a:sym typeface="Trebuchet MS"/>
              </a:rPr>
              <a:t> Will employ polymer aerogels to insulate and protect the growth environment.</a:t>
            </a:r>
            <a:endParaRPr/>
          </a:p>
          <a:p>
            <a:pPr indent="0" lvl="0" marL="0" marR="0" rtl="0" algn="l">
              <a:lnSpc>
                <a:spcPct val="100000"/>
              </a:lnSpc>
              <a:spcBef>
                <a:spcPts val="0"/>
              </a:spcBef>
              <a:spcAft>
                <a:spcPts val="0"/>
              </a:spcAft>
              <a:buNone/>
            </a:pPr>
            <a:r>
              <a:t/>
            </a:r>
            <a:endParaRPr b="0" i="0" sz="1860" u="none" cap="none" strike="noStrike">
              <a:solidFill>
                <a:schemeClr val="lt1"/>
              </a:solidFill>
              <a:latin typeface="Trebuchet MS"/>
              <a:ea typeface="Trebuchet MS"/>
              <a:cs typeface="Trebuchet MS"/>
              <a:sym typeface="Trebuchet MS"/>
            </a:endParaRPr>
          </a:p>
          <a:p>
            <a:pPr indent="-85725" lvl="0" marL="85725" marR="0" rtl="0" algn="l">
              <a:lnSpc>
                <a:spcPct val="100000"/>
              </a:lnSpc>
              <a:spcBef>
                <a:spcPts val="0"/>
              </a:spcBef>
              <a:spcAft>
                <a:spcPts val="0"/>
              </a:spcAft>
              <a:buClr>
                <a:schemeClr val="lt1"/>
              </a:buClr>
              <a:buSzPts val="1860"/>
              <a:buFont typeface="Times New Roman"/>
              <a:buChar char="●"/>
            </a:pPr>
            <a:r>
              <a:rPr b="0" i="0" lang="en-US" sz="1860" u="none" cap="none" strike="noStrike">
                <a:solidFill>
                  <a:schemeClr val="lt1"/>
                </a:solidFill>
                <a:latin typeface="Trebuchet MS"/>
                <a:ea typeface="Trebuchet MS"/>
                <a:cs typeface="Trebuchet MS"/>
                <a:sym typeface="Trebuchet MS"/>
              </a:rPr>
              <a:t>Light will be produced by UV grow lights. </a:t>
            </a:r>
            <a:endParaRPr b="0" i="0" sz="1400" u="none" cap="none" strike="noStrike">
              <a:solidFill>
                <a:srgbClr val="000000"/>
              </a:solidFill>
              <a:latin typeface="Arial"/>
              <a:ea typeface="Arial"/>
              <a:cs typeface="Arial"/>
              <a:sym typeface="Arial"/>
            </a:endParaRPr>
          </a:p>
          <a:p>
            <a:pPr indent="32385" lvl="0" marL="85725" marR="0" rtl="0" algn="l">
              <a:lnSpc>
                <a:spcPct val="100000"/>
              </a:lnSpc>
              <a:spcBef>
                <a:spcPts val="0"/>
              </a:spcBef>
              <a:spcAft>
                <a:spcPts val="0"/>
              </a:spcAft>
              <a:buClr>
                <a:schemeClr val="lt1"/>
              </a:buClr>
              <a:buSzPts val="1860"/>
              <a:buFont typeface="Times New Roman"/>
              <a:buNone/>
            </a:pPr>
            <a:r>
              <a:t/>
            </a:r>
            <a:endParaRPr b="0" i="0" sz="1860" u="none" cap="none" strike="noStrike">
              <a:solidFill>
                <a:schemeClr val="lt1"/>
              </a:solidFill>
              <a:latin typeface="Trebuchet MS"/>
              <a:ea typeface="Trebuchet MS"/>
              <a:cs typeface="Trebuchet MS"/>
              <a:sym typeface="Trebuchet MS"/>
            </a:endParaRPr>
          </a:p>
          <a:p>
            <a:pPr indent="-85725" lvl="0" marL="85725" marR="0" rtl="0" algn="l">
              <a:lnSpc>
                <a:spcPct val="100000"/>
              </a:lnSpc>
              <a:spcBef>
                <a:spcPts val="0"/>
              </a:spcBef>
              <a:spcAft>
                <a:spcPts val="0"/>
              </a:spcAft>
              <a:buClr>
                <a:schemeClr val="lt1"/>
              </a:buClr>
              <a:buSzPts val="1860"/>
              <a:buFont typeface="Times New Roman"/>
              <a:buChar char="●"/>
            </a:pPr>
            <a:r>
              <a:rPr b="0" i="0" lang="en-US" sz="1860" u="none" cap="none" strike="noStrike">
                <a:solidFill>
                  <a:schemeClr val="lt1"/>
                </a:solidFill>
                <a:latin typeface="Trebuchet MS"/>
                <a:ea typeface="Trebuchet MS"/>
                <a:cs typeface="Trebuchet MS"/>
                <a:sym typeface="Trebuchet MS"/>
              </a:rPr>
              <a:t> This environment will consume more power but will allow for a more accurate and controlled growth environment for the plants.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0"/>
          <p:cNvSpPr/>
          <p:nvPr/>
        </p:nvSpPr>
        <p:spPr>
          <a:xfrm>
            <a:off x="0" y="-1"/>
            <a:ext cx="12188825"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pic>
        <p:nvPicPr>
          <p:cNvPr id="590" name="Google Shape;590;p60"/>
          <p:cNvPicPr preferRelativeResize="0"/>
          <p:nvPr/>
        </p:nvPicPr>
        <p:blipFill rotWithShape="1">
          <a:blip r:embed="rId3">
            <a:alphaModFix amt="10000"/>
          </a:blip>
          <a:srcRect b="0" l="0" r="0" t="0"/>
          <a:stretch/>
        </p:blipFill>
        <p:spPr>
          <a:xfrm>
            <a:off x="0" y="10160"/>
            <a:ext cx="12192000" cy="6858000"/>
          </a:xfrm>
          <a:prstGeom prst="rect">
            <a:avLst/>
          </a:prstGeom>
          <a:noFill/>
          <a:ln>
            <a:noFill/>
          </a:ln>
        </p:spPr>
      </p:pic>
      <p:sp>
        <p:nvSpPr>
          <p:cNvPr id="591" name="Google Shape;591;p60"/>
          <p:cNvSpPr/>
          <p:nvPr/>
        </p:nvSpPr>
        <p:spPr>
          <a:xfrm>
            <a:off x="7555992" y="0"/>
            <a:ext cx="4636008"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592" name="Google Shape;592;p60"/>
          <p:cNvSpPr/>
          <p:nvPr/>
        </p:nvSpPr>
        <p:spPr>
          <a:xfrm>
            <a:off x="2" y="609600"/>
            <a:ext cx="7876030"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3" name="Google Shape;593;p60"/>
          <p:cNvPicPr preferRelativeResize="0"/>
          <p:nvPr/>
        </p:nvPicPr>
        <p:blipFill rotWithShape="1">
          <a:blip r:embed="rId4">
            <a:alphaModFix/>
          </a:blip>
          <a:srcRect b="0" l="0" r="0" t="0"/>
          <a:stretch/>
        </p:blipFill>
        <p:spPr>
          <a:xfrm>
            <a:off x="2" y="1970240"/>
            <a:ext cx="7967048" cy="321164"/>
          </a:xfrm>
          <a:prstGeom prst="rect">
            <a:avLst/>
          </a:prstGeom>
          <a:noFill/>
          <a:ln>
            <a:noFill/>
          </a:ln>
        </p:spPr>
      </p:pic>
      <p:sp>
        <p:nvSpPr>
          <p:cNvPr id="594" name="Google Shape;594;p60"/>
          <p:cNvSpPr txBox="1"/>
          <p:nvPr>
            <p:ph type="title"/>
          </p:nvPr>
        </p:nvSpPr>
        <p:spPr>
          <a:xfrm>
            <a:off x="394241" y="753230"/>
            <a:ext cx="7087552"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Growth Environment</a:t>
            </a:r>
            <a:endParaRPr b="0" i="0" sz="3600" u="none" cap="none" strike="noStrike">
              <a:solidFill>
                <a:schemeClr val="lt1"/>
              </a:solidFill>
              <a:latin typeface="Trebuchet MS"/>
              <a:ea typeface="Trebuchet MS"/>
              <a:cs typeface="Trebuchet MS"/>
              <a:sym typeface="Trebuchet MS"/>
            </a:endParaRPr>
          </a:p>
        </p:txBody>
      </p:sp>
      <p:sp>
        <p:nvSpPr>
          <p:cNvPr id="595" name="Google Shape;595;p60"/>
          <p:cNvSpPr txBox="1"/>
          <p:nvPr>
            <p:ph idx="1" type="body"/>
          </p:nvPr>
        </p:nvSpPr>
        <p:spPr>
          <a:xfrm>
            <a:off x="673236" y="3428999"/>
            <a:ext cx="6423211" cy="1467533"/>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Arial"/>
              <a:buNone/>
            </a:pPr>
            <a:r>
              <a:rPr b="0" i="0" lang="en-US" sz="3600" u="none" cap="none" strike="noStrike">
                <a:solidFill>
                  <a:schemeClr val="lt1"/>
                </a:solidFill>
                <a:latin typeface="Trebuchet MS"/>
                <a:ea typeface="Trebuchet MS"/>
                <a:cs typeface="Trebuchet MS"/>
                <a:sym typeface="Trebuchet MS"/>
              </a:rPr>
              <a:t>Sustaining an Artificial Environment</a:t>
            </a:r>
            <a:endParaRPr b="0" i="0" sz="2400" u="none" cap="none" strike="noStrike">
              <a:solidFill>
                <a:schemeClr val="lt1"/>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lt1"/>
              </a:buClr>
              <a:buSzPts val="2000"/>
              <a:buFont typeface="Arial"/>
              <a:buNone/>
            </a:pPr>
            <a:r>
              <a:t/>
            </a:r>
            <a:endParaRPr b="0" i="0" sz="2000" u="none" cap="none" strike="noStrike">
              <a:solidFill>
                <a:schemeClr val="lt1"/>
              </a:solidFill>
              <a:latin typeface="Trebuchet MS"/>
              <a:ea typeface="Trebuchet MS"/>
              <a:cs typeface="Trebuchet MS"/>
              <a:sym typeface="Trebuchet MS"/>
            </a:endParaRPr>
          </a:p>
        </p:txBody>
      </p:sp>
      <p:pic>
        <p:nvPicPr>
          <p:cNvPr id="596" name="Google Shape;596;p60"/>
          <p:cNvPicPr preferRelativeResize="0"/>
          <p:nvPr/>
        </p:nvPicPr>
        <p:blipFill rotWithShape="1">
          <a:blip r:embed="rId5">
            <a:alphaModFix/>
          </a:blip>
          <a:srcRect b="0" l="0" r="0" t="0"/>
          <a:stretch/>
        </p:blipFill>
        <p:spPr>
          <a:xfrm>
            <a:off x="8458170" y="1863848"/>
            <a:ext cx="2831652" cy="361035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61"/>
          <p:cNvSpPr txBox="1"/>
          <p:nvPr>
            <p:ph type="title"/>
          </p:nvPr>
        </p:nvSpPr>
        <p:spPr>
          <a:xfrm>
            <a:off x="690481" y="753228"/>
            <a:ext cx="9613861" cy="1080938"/>
          </a:xfrm>
          <a:prstGeom prst="rect">
            <a:avLst/>
          </a:prstGeom>
          <a:noFill/>
          <a:ln>
            <a:noFill/>
          </a:ln>
        </p:spPr>
        <p:txBody>
          <a:bodyPr anchorCtr="0" anchor="ctr" bIns="12100" lIns="24175" spcFirstLastPara="1" rIns="24175" wrap="square" tIns="121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Geological Analysis</a:t>
            </a:r>
            <a:endParaRPr b="0" i="0" sz="4200" u="none" cap="none" strike="noStrike">
              <a:solidFill>
                <a:schemeClr val="lt1"/>
              </a:solidFill>
              <a:latin typeface="Trebuchet MS"/>
              <a:ea typeface="Trebuchet MS"/>
              <a:cs typeface="Trebuchet MS"/>
              <a:sym typeface="Trebuchet MS"/>
            </a:endParaRPr>
          </a:p>
        </p:txBody>
      </p:sp>
      <p:sp>
        <p:nvSpPr>
          <p:cNvPr id="602" name="Google Shape;602;p61"/>
          <p:cNvSpPr txBox="1"/>
          <p:nvPr/>
        </p:nvSpPr>
        <p:spPr>
          <a:xfrm>
            <a:off x="680321" y="2271972"/>
            <a:ext cx="7711839" cy="3832800"/>
          </a:xfrm>
          <a:prstGeom prst="rect">
            <a:avLst/>
          </a:prstGeom>
          <a:noFill/>
          <a:ln>
            <a:noFill/>
          </a:ln>
        </p:spPr>
        <p:txBody>
          <a:bodyPr anchorCtr="0" anchor="t" bIns="24175" lIns="24175" spcFirstLastPara="1" rIns="24175" wrap="square" tIns="24175">
            <a:noAutofit/>
          </a:bodyPr>
          <a:lstStyle/>
          <a:p>
            <a:pPr indent="0" lvl="0" marL="0" marR="0" rtl="0" algn="l">
              <a:lnSpc>
                <a:spcPct val="115000"/>
              </a:lnSpc>
              <a:spcBef>
                <a:spcPts val="0"/>
              </a:spcBef>
              <a:spcAft>
                <a:spcPts val="0"/>
              </a:spcAft>
              <a:buClr>
                <a:schemeClr val="dk1"/>
              </a:buClr>
              <a:buSzPts val="300"/>
              <a:buFont typeface="Arial"/>
              <a:buNone/>
            </a:pPr>
            <a:r>
              <a:rPr b="0" i="0" lang="en-US" sz="1860" u="none" cap="none" strike="noStrike">
                <a:solidFill>
                  <a:srgbClr val="FFFFFF"/>
                </a:solidFill>
                <a:latin typeface="Trebuchet MS"/>
                <a:ea typeface="Trebuchet MS"/>
                <a:cs typeface="Trebuchet MS"/>
                <a:sym typeface="Trebuchet MS"/>
              </a:rPr>
              <a:t>We will be looking at the analysis of: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300"/>
              <a:buFont typeface="Arial"/>
              <a:buNone/>
            </a:pPr>
            <a:r>
              <a:t/>
            </a:r>
            <a:endParaRPr b="0" i="0" sz="1860" u="none" cap="none" strike="noStrike">
              <a:solidFill>
                <a:srgbClr val="FFFFFF"/>
              </a:solidFill>
              <a:latin typeface="Trebuchet MS"/>
              <a:ea typeface="Trebuchet MS"/>
              <a:cs typeface="Trebuchet MS"/>
              <a:sym typeface="Trebuchet MS"/>
            </a:endParaRPr>
          </a:p>
          <a:p>
            <a:pPr indent="-247650" lvl="0" marL="24765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Composition on, below and above the regolith.</a:t>
            </a:r>
            <a:endParaRPr b="0" i="0" sz="1860" u="none" cap="none" strike="noStrike">
              <a:solidFill>
                <a:srgbClr val="FFFFFF"/>
              </a:solidFill>
              <a:latin typeface="Trebuchet MS"/>
              <a:ea typeface="Trebuchet MS"/>
              <a:cs typeface="Trebuchet MS"/>
              <a:sym typeface="Trebuchet MS"/>
            </a:endParaRPr>
          </a:p>
          <a:p>
            <a:pPr indent="-247650" lvl="0" marL="24765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Nature of water on or below the regolith</a:t>
            </a:r>
            <a:endParaRPr b="0" i="0" sz="1860" u="none" cap="none" strike="noStrike">
              <a:solidFill>
                <a:srgbClr val="FFFFFF"/>
              </a:solidFill>
              <a:latin typeface="Trebuchet MS"/>
              <a:ea typeface="Trebuchet MS"/>
              <a:cs typeface="Trebuchet MS"/>
              <a:sym typeface="Trebuchet MS"/>
            </a:endParaRPr>
          </a:p>
          <a:p>
            <a:pPr indent="-247650" lvl="0" marL="24765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Nature of perchlorates on or below the regolith</a:t>
            </a:r>
            <a:endParaRPr b="0" i="0" sz="1860" u="none" cap="none" strike="noStrike">
              <a:solidFill>
                <a:srgbClr val="FFFFFF"/>
              </a:solidFill>
              <a:latin typeface="Trebuchet MS"/>
              <a:ea typeface="Trebuchet MS"/>
              <a:cs typeface="Trebuchet MS"/>
              <a:sym typeface="Trebuchet MS"/>
            </a:endParaRPr>
          </a:p>
          <a:p>
            <a:pPr indent="-247650" lvl="0" marL="24765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Extraction process for water and perchlorates</a:t>
            </a:r>
            <a:endParaRPr b="0" i="0" sz="1860" u="none" cap="none" strike="noStrike">
              <a:solidFill>
                <a:srgbClr val="FFFFFF"/>
              </a:solidFill>
              <a:latin typeface="Trebuchet MS"/>
              <a:ea typeface="Trebuchet MS"/>
              <a:cs typeface="Trebuchet MS"/>
              <a:sym typeface="Trebuchet MS"/>
            </a:endParaRPr>
          </a:p>
          <a:p>
            <a:pPr indent="-247650" lvl="0" marL="24765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Purification process for water</a:t>
            </a:r>
            <a:endParaRPr b="0" i="0" sz="186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FFFFFF"/>
              </a:solidFill>
              <a:latin typeface="Arial"/>
              <a:ea typeface="Arial"/>
              <a:cs typeface="Arial"/>
              <a:sym typeface="Arial"/>
            </a:endParaRPr>
          </a:p>
        </p:txBody>
      </p:sp>
      <p:pic>
        <p:nvPicPr>
          <p:cNvPr id="603" name="Google Shape;603;p61"/>
          <p:cNvPicPr preferRelativeResize="0"/>
          <p:nvPr/>
        </p:nvPicPr>
        <p:blipFill rotWithShape="1">
          <a:blip r:embed="rId3">
            <a:alphaModFix/>
          </a:blip>
          <a:srcRect b="2151" l="2391" r="0" t="0"/>
          <a:stretch/>
        </p:blipFill>
        <p:spPr>
          <a:xfrm>
            <a:off x="6250775" y="2772850"/>
            <a:ext cx="5621550" cy="3260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62"/>
          <p:cNvSpPr txBox="1"/>
          <p:nvPr>
            <p:ph type="title"/>
          </p:nvPr>
        </p:nvSpPr>
        <p:spPr>
          <a:xfrm>
            <a:off x="680321" y="753228"/>
            <a:ext cx="9613861" cy="108093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Vegetation </a:t>
            </a:r>
            <a:endParaRPr b="0" i="0" sz="3600" u="none" cap="none" strike="noStrike">
              <a:solidFill>
                <a:schemeClr val="lt1"/>
              </a:solidFill>
              <a:latin typeface="Trebuchet MS"/>
              <a:ea typeface="Trebuchet MS"/>
              <a:cs typeface="Trebuchet MS"/>
              <a:sym typeface="Trebuchet MS"/>
            </a:endParaRPr>
          </a:p>
        </p:txBody>
      </p:sp>
      <p:sp>
        <p:nvSpPr>
          <p:cNvPr id="609" name="Google Shape;609;p62"/>
          <p:cNvSpPr/>
          <p:nvPr/>
        </p:nvSpPr>
        <p:spPr>
          <a:xfrm>
            <a:off x="456801" y="2092796"/>
            <a:ext cx="7904879" cy="18452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60"/>
              <a:buFont typeface="Arial"/>
              <a:buNone/>
            </a:pPr>
            <a:r>
              <a:rPr b="0" i="0" lang="en-US" sz="1860" u="none" cap="none" strike="noStrike">
                <a:solidFill>
                  <a:schemeClr val="lt1"/>
                </a:solidFill>
                <a:latin typeface="Trebuchet MS"/>
                <a:ea typeface="Trebuchet MS"/>
                <a:cs typeface="Trebuchet MS"/>
                <a:sym typeface="Trebuchet MS"/>
              </a:rPr>
              <a:t>The parameters taken into account for the growth environment: </a:t>
            </a:r>
            <a:endParaRPr b="0" i="0" sz="1400" u="none" cap="none" strike="noStrike">
              <a:solidFill>
                <a:srgbClr val="000000"/>
              </a:solidFill>
              <a:latin typeface="Arial"/>
              <a:ea typeface="Arial"/>
              <a:cs typeface="Arial"/>
              <a:sym typeface="Arial"/>
            </a:endParaRPr>
          </a:p>
          <a:p>
            <a:pPr indent="-224790" lvl="1" marL="342900" marR="0" rtl="0" algn="l">
              <a:lnSpc>
                <a:spcPct val="100000"/>
              </a:lnSpc>
              <a:spcBef>
                <a:spcPts val="0"/>
              </a:spcBef>
              <a:spcAft>
                <a:spcPts val="0"/>
              </a:spcAft>
              <a:buClr>
                <a:srgbClr val="000000"/>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a:p>
            <a:pPr indent="-342900" lvl="1" marL="342900" marR="0" rtl="0" algn="l">
              <a:lnSpc>
                <a:spcPct val="100000"/>
              </a:lnSpc>
              <a:spcBef>
                <a:spcPts val="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Types of vegetation used for the prototype </a:t>
            </a:r>
            <a:endParaRPr b="0" i="0" sz="1400" u="none" cap="none" strike="noStrike">
              <a:solidFill>
                <a:srgbClr val="000000"/>
              </a:solidFill>
              <a:latin typeface="Arial"/>
              <a:ea typeface="Arial"/>
              <a:cs typeface="Arial"/>
              <a:sym typeface="Arial"/>
            </a:endParaRPr>
          </a:p>
          <a:p>
            <a:pPr indent="-342900" lvl="1" marL="342900" marR="0" rtl="0" algn="l">
              <a:lnSpc>
                <a:spcPct val="100000"/>
              </a:lnSpc>
              <a:spcBef>
                <a:spcPts val="0"/>
              </a:spcBef>
              <a:spcAft>
                <a:spcPts val="0"/>
              </a:spcAft>
              <a:buClr>
                <a:schemeClr val="lt1"/>
              </a:buClr>
              <a:buSzPts val="1860"/>
              <a:buFont typeface="Arial"/>
              <a:buChar char="•"/>
            </a:pPr>
            <a:r>
              <a:rPr b="0" i="0" lang="en-US" sz="1860" u="none" cap="none" strike="noStrike">
                <a:solidFill>
                  <a:schemeClr val="lt1"/>
                </a:solidFill>
                <a:latin typeface="Trebuchet MS"/>
                <a:ea typeface="Trebuchet MS"/>
                <a:cs typeface="Trebuchet MS"/>
                <a:sym typeface="Trebuchet MS"/>
              </a:rPr>
              <a:t>Types of vegetation used for the theoretical model </a:t>
            </a:r>
            <a:endParaRPr b="0" i="0" sz="1400" u="none" cap="none" strike="noStrike">
              <a:solidFill>
                <a:srgbClr val="000000"/>
              </a:solidFill>
              <a:latin typeface="Arial"/>
              <a:ea typeface="Arial"/>
              <a:cs typeface="Arial"/>
              <a:sym typeface="Arial"/>
            </a:endParaRPr>
          </a:p>
          <a:p>
            <a:pPr indent="0" lvl="1"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24790" lvl="1" marL="342900" marR="0" rtl="0" algn="l">
              <a:lnSpc>
                <a:spcPct val="100000"/>
              </a:lnSpc>
              <a:spcBef>
                <a:spcPts val="0"/>
              </a:spcBef>
              <a:spcAft>
                <a:spcPts val="0"/>
              </a:spcAft>
              <a:buClr>
                <a:schemeClr val="lt1"/>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a:p>
            <a:pPr indent="-224790" lvl="1" marL="342900" marR="0" rtl="0" algn="l">
              <a:lnSpc>
                <a:spcPct val="100000"/>
              </a:lnSpc>
              <a:spcBef>
                <a:spcPts val="0"/>
              </a:spcBef>
              <a:spcAft>
                <a:spcPts val="0"/>
              </a:spcAft>
              <a:buClr>
                <a:srgbClr val="000000"/>
              </a:buClr>
              <a:buSzPts val="1860"/>
              <a:buFont typeface="Arial"/>
              <a:buNone/>
            </a:pPr>
            <a:r>
              <a:t/>
            </a:r>
            <a:endParaRPr b="0" i="0" sz="1860" u="none" cap="none" strike="noStrike">
              <a:solidFill>
                <a:srgbClr val="000000"/>
              </a:solidFill>
              <a:latin typeface="Arial"/>
              <a:ea typeface="Arial"/>
              <a:cs typeface="Arial"/>
              <a:sym typeface="Arial"/>
            </a:endParaRPr>
          </a:p>
          <a:p>
            <a:pPr indent="-224790" lvl="1" marL="342900" marR="0" rtl="0" algn="l">
              <a:lnSpc>
                <a:spcPct val="100000"/>
              </a:lnSpc>
              <a:spcBef>
                <a:spcPts val="0"/>
              </a:spcBef>
              <a:spcAft>
                <a:spcPts val="0"/>
              </a:spcAft>
              <a:buClr>
                <a:srgbClr val="000000"/>
              </a:buClr>
              <a:buSzPts val="1860"/>
              <a:buFont typeface="Arial"/>
              <a:buNone/>
            </a:pPr>
            <a:r>
              <a:t/>
            </a:r>
            <a:endParaRPr b="0" i="0" sz="1860" u="none" cap="none" strike="noStrike">
              <a:solidFill>
                <a:srgbClr val="000000"/>
              </a:solidFill>
              <a:latin typeface="Arial"/>
              <a:ea typeface="Arial"/>
              <a:cs typeface="Arial"/>
              <a:sym typeface="Arial"/>
            </a:endParaRPr>
          </a:p>
        </p:txBody>
      </p:sp>
      <p:sp>
        <p:nvSpPr>
          <p:cNvPr id="610" name="Google Shape;610;p62"/>
          <p:cNvSpPr/>
          <p:nvPr/>
        </p:nvSpPr>
        <p:spPr>
          <a:xfrm>
            <a:off x="456801" y="3852246"/>
            <a:ext cx="10414000" cy="252684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60"/>
              <a:buFont typeface="Arial"/>
              <a:buNone/>
            </a:pPr>
            <a:r>
              <a:rPr b="0" i="0" lang="en-US" sz="1860" u="none" cap="none" strike="noStrike">
                <a:solidFill>
                  <a:srgbClr val="FFFFFF"/>
                </a:solidFill>
                <a:latin typeface="Trebuchet MS"/>
                <a:ea typeface="Trebuchet MS"/>
                <a:cs typeface="Trebuchet MS"/>
                <a:sym typeface="Trebuchet MS"/>
              </a:rPr>
              <a:t>Guide lines to be pick the fittest candidates: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br>
              <a:rPr b="0" i="0" lang="en-US"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lt1"/>
              </a:buClr>
              <a:buSzPts val="1860"/>
              <a:buFont typeface="Arial"/>
              <a:buChar char="•"/>
            </a:pPr>
            <a:r>
              <a:rPr b="0" i="0" lang="en-US" sz="1860" u="none" cap="none" strike="noStrike">
                <a:solidFill>
                  <a:srgbClr val="FFFFFF"/>
                </a:solidFill>
                <a:latin typeface="Trebuchet MS"/>
                <a:ea typeface="Trebuchet MS"/>
                <a:cs typeface="Trebuchet MS"/>
                <a:sym typeface="Trebuchet MS"/>
              </a:rPr>
              <a:t>Minimum requirements for vegetarian diet </a:t>
            </a:r>
            <a:endParaRPr b="0" i="0" sz="1860" u="none" cap="none" strike="noStrike">
              <a:solidFill>
                <a:srgbClr val="FFFFFF"/>
              </a:solidFill>
              <a:latin typeface="Arial"/>
              <a:ea typeface="Arial"/>
              <a:cs typeface="Arial"/>
              <a:sym typeface="Arial"/>
            </a:endParaRPr>
          </a:p>
          <a:p>
            <a:pPr indent="-285750" lvl="1" marL="742950" marR="0" rtl="0" algn="l">
              <a:lnSpc>
                <a:spcPct val="100000"/>
              </a:lnSpc>
              <a:spcBef>
                <a:spcPts val="0"/>
              </a:spcBef>
              <a:spcAft>
                <a:spcPts val="0"/>
              </a:spcAft>
              <a:buClr>
                <a:schemeClr val="lt1"/>
              </a:buClr>
              <a:buSzPts val="1860"/>
              <a:buFont typeface="Arial"/>
              <a:buChar char="•"/>
            </a:pPr>
            <a:r>
              <a:rPr b="0" i="0" lang="en-US" sz="1860" u="none" cap="none" strike="noStrike">
                <a:solidFill>
                  <a:srgbClr val="FFFFFF"/>
                </a:solidFill>
                <a:latin typeface="Trebuchet MS"/>
                <a:ea typeface="Trebuchet MS"/>
                <a:cs typeface="Trebuchet MS"/>
                <a:sym typeface="Trebuchet MS"/>
              </a:rPr>
              <a:t>Fast growth rate </a:t>
            </a:r>
            <a:endParaRPr b="0" i="0" sz="1860" u="none" cap="none" strike="noStrike">
              <a:solidFill>
                <a:srgbClr val="FFFFFF"/>
              </a:solidFill>
              <a:latin typeface="Arial"/>
              <a:ea typeface="Arial"/>
              <a:cs typeface="Arial"/>
              <a:sym typeface="Arial"/>
            </a:endParaRPr>
          </a:p>
          <a:p>
            <a:pPr indent="-285750" lvl="1" marL="742950" marR="0" rtl="0" algn="l">
              <a:lnSpc>
                <a:spcPct val="100000"/>
              </a:lnSpc>
              <a:spcBef>
                <a:spcPts val="0"/>
              </a:spcBef>
              <a:spcAft>
                <a:spcPts val="0"/>
              </a:spcAft>
              <a:buClr>
                <a:schemeClr val="lt1"/>
              </a:buClr>
              <a:buSzPts val="1860"/>
              <a:buFont typeface="Arial"/>
              <a:buChar char="•"/>
            </a:pPr>
            <a:r>
              <a:rPr b="0" i="0" lang="en-US" sz="1860" u="none" cap="none" strike="noStrike">
                <a:solidFill>
                  <a:srgbClr val="FFFFFF"/>
                </a:solidFill>
                <a:latin typeface="Trebuchet MS"/>
                <a:ea typeface="Trebuchet MS"/>
                <a:cs typeface="Trebuchet MS"/>
                <a:sym typeface="Trebuchet MS"/>
              </a:rPr>
              <a:t>High plant, biofuel, and food yields  </a:t>
            </a:r>
            <a:endParaRPr b="0" i="0" sz="1860" u="none" cap="none" strike="noStrike">
              <a:solidFill>
                <a:srgbClr val="FFFFFF"/>
              </a:solidFill>
              <a:latin typeface="Arial"/>
              <a:ea typeface="Arial"/>
              <a:cs typeface="Arial"/>
              <a:sym typeface="Arial"/>
            </a:endParaRPr>
          </a:p>
          <a:p>
            <a:pPr indent="-285750" lvl="1" marL="742950" marR="0" rtl="0" algn="l">
              <a:lnSpc>
                <a:spcPct val="100000"/>
              </a:lnSpc>
              <a:spcBef>
                <a:spcPts val="0"/>
              </a:spcBef>
              <a:spcAft>
                <a:spcPts val="0"/>
              </a:spcAft>
              <a:buClr>
                <a:schemeClr val="lt1"/>
              </a:buClr>
              <a:buSzPts val="1860"/>
              <a:buFont typeface="Arial"/>
              <a:buChar char="•"/>
            </a:pPr>
            <a:r>
              <a:rPr b="0" i="0" lang="en-US" sz="1860" u="none" cap="none" strike="noStrike">
                <a:solidFill>
                  <a:srgbClr val="FFFFFF"/>
                </a:solidFill>
                <a:latin typeface="Trebuchet MS"/>
                <a:ea typeface="Trebuchet MS"/>
                <a:cs typeface="Trebuchet MS"/>
                <a:sym typeface="Trebuchet MS"/>
              </a:rPr>
              <a:t>Easiest refinement process for biofuels </a:t>
            </a:r>
            <a:endParaRPr b="0" i="0" sz="1860" u="none" cap="none" strike="noStrike">
              <a:solidFill>
                <a:srgbClr val="FFFFFF"/>
              </a:solidFill>
              <a:latin typeface="Arial"/>
              <a:ea typeface="Arial"/>
              <a:cs typeface="Arial"/>
              <a:sym typeface="Arial"/>
            </a:endParaRPr>
          </a:p>
          <a:p>
            <a:pPr indent="-285750" lvl="1" marL="742950" marR="0" rtl="0" algn="l">
              <a:lnSpc>
                <a:spcPct val="100000"/>
              </a:lnSpc>
              <a:spcBef>
                <a:spcPts val="0"/>
              </a:spcBef>
              <a:spcAft>
                <a:spcPts val="0"/>
              </a:spcAft>
              <a:buClr>
                <a:schemeClr val="lt1"/>
              </a:buClr>
              <a:buSzPts val="1860"/>
              <a:buFont typeface="Arial"/>
              <a:buChar char="•"/>
            </a:pPr>
            <a:r>
              <a:rPr b="0" i="0" lang="en-US" sz="1860" u="none" cap="none" strike="noStrike">
                <a:solidFill>
                  <a:srgbClr val="FFFFFF"/>
                </a:solidFill>
                <a:latin typeface="Trebuchet MS"/>
                <a:ea typeface="Trebuchet MS"/>
                <a:cs typeface="Trebuchet MS"/>
                <a:sym typeface="Trebuchet MS"/>
              </a:rPr>
              <a:t>Amount of solar energy needed for effective growth </a:t>
            </a:r>
            <a:endParaRPr b="0" i="0" sz="1860" u="none" cap="none" strike="noStrike">
              <a:solidFill>
                <a:srgbClr val="FFFFFF"/>
              </a:solidFill>
              <a:latin typeface="Arial"/>
              <a:ea typeface="Arial"/>
              <a:cs typeface="Arial"/>
              <a:sym typeface="Arial"/>
            </a:endParaRPr>
          </a:p>
          <a:p>
            <a:pPr indent="-285750" lvl="1" marL="742950" marR="0" rtl="0" algn="l">
              <a:lnSpc>
                <a:spcPct val="100000"/>
              </a:lnSpc>
              <a:spcBef>
                <a:spcPts val="0"/>
              </a:spcBef>
              <a:spcAft>
                <a:spcPts val="0"/>
              </a:spcAft>
              <a:buClr>
                <a:schemeClr val="lt1"/>
              </a:buClr>
              <a:buSzPts val="1860"/>
              <a:buFont typeface="Arial"/>
              <a:buChar char="•"/>
            </a:pPr>
            <a:r>
              <a:rPr b="0" i="0" lang="en-US" sz="1860" u="none" cap="none" strike="noStrike">
                <a:solidFill>
                  <a:srgbClr val="FFFFFF"/>
                </a:solidFill>
                <a:latin typeface="Trebuchet MS"/>
                <a:ea typeface="Trebuchet MS"/>
                <a:cs typeface="Trebuchet MS"/>
                <a:sym typeface="Trebuchet MS"/>
              </a:rPr>
              <a:t>Soil requirements for effective growth </a:t>
            </a:r>
            <a:endParaRPr b="0" i="0" sz="1860" u="none" cap="none" strike="noStrike">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63"/>
          <p:cNvSpPr txBox="1"/>
          <p:nvPr>
            <p:ph type="title"/>
          </p:nvPr>
        </p:nvSpPr>
        <p:spPr>
          <a:xfrm>
            <a:off x="680321" y="753228"/>
            <a:ext cx="9613800" cy="1080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Biodiesel and Food Candidates  </a:t>
            </a:r>
            <a:endParaRPr b="0" i="0" sz="3600" u="none" cap="none" strike="noStrike">
              <a:solidFill>
                <a:schemeClr val="lt1"/>
              </a:solidFill>
              <a:latin typeface="Trebuchet MS"/>
              <a:ea typeface="Trebuchet MS"/>
              <a:cs typeface="Trebuchet MS"/>
              <a:sym typeface="Trebuchet MS"/>
            </a:endParaRPr>
          </a:p>
        </p:txBody>
      </p:sp>
      <p:sp>
        <p:nvSpPr>
          <p:cNvPr id="616" name="Google Shape;616;p63"/>
          <p:cNvSpPr txBox="1"/>
          <p:nvPr/>
        </p:nvSpPr>
        <p:spPr>
          <a:xfrm>
            <a:off x="363915" y="2090050"/>
            <a:ext cx="10700325" cy="467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60"/>
              <a:buFont typeface="Arial"/>
              <a:buNone/>
            </a:pPr>
            <a:r>
              <a:rPr b="0" i="0" lang="en-US" sz="1860" u="none" cap="none" strike="noStrike">
                <a:solidFill>
                  <a:schemeClr val="lt1"/>
                </a:solidFill>
                <a:latin typeface="Trebuchet MS"/>
                <a:ea typeface="Trebuchet MS"/>
                <a:cs typeface="Trebuchet MS"/>
                <a:sym typeface="Trebuchet MS"/>
              </a:rPr>
              <a:t>The eligible candidates for biodiesel: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a:p>
            <a:pPr indent="-317500" lvl="0" marL="457200" marR="0" rtl="0" algn="l">
              <a:lnSpc>
                <a:spcPct val="100000"/>
              </a:lnSpc>
              <a:spcBef>
                <a:spcPts val="0"/>
              </a:spcBef>
              <a:spcAft>
                <a:spcPts val="0"/>
              </a:spcAft>
              <a:buClr>
                <a:schemeClr val="lt1"/>
              </a:buClr>
              <a:buSzPts val="1400"/>
              <a:buFont typeface="Arial"/>
              <a:buChar char="•"/>
            </a:pPr>
            <a:r>
              <a:rPr b="0" i="0" lang="en-US" sz="1860" u="none" cap="none" strike="noStrike">
                <a:solidFill>
                  <a:schemeClr val="lt1"/>
                </a:solidFill>
                <a:latin typeface="Trebuchet MS"/>
                <a:ea typeface="Trebuchet MS"/>
                <a:cs typeface="Trebuchet MS"/>
                <a:sym typeface="Trebuchet MS"/>
              </a:rPr>
              <a:t>Soybean oil: soy biodiesel is cleaner burning than petroleum- based diesel oil, it is non-toxic, reduces particle emissions, renewable, and environmentally friendly. Soy based lubricants work equally as well as petroleum based lubricants, but are able to withstand higher heats</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lt1"/>
              </a:buClr>
              <a:buSzPts val="1400"/>
              <a:buFont typeface="Arial"/>
              <a:buNone/>
            </a:pPr>
            <a:r>
              <a:t/>
            </a:r>
            <a:endParaRPr b="0" i="0" sz="1860" u="none" cap="none" strike="noStrike">
              <a:solidFill>
                <a:schemeClr val="lt1"/>
              </a:solidFill>
              <a:latin typeface="Trebuchet MS"/>
              <a:ea typeface="Trebuchet MS"/>
              <a:cs typeface="Trebuchet MS"/>
              <a:sym typeface="Trebuchet MS"/>
            </a:endParaRPr>
          </a:p>
          <a:p>
            <a:pPr indent="-317500" lvl="0" marL="457200" marR="0" rtl="0" algn="l">
              <a:lnSpc>
                <a:spcPct val="100000"/>
              </a:lnSpc>
              <a:spcBef>
                <a:spcPts val="0"/>
              </a:spcBef>
              <a:spcAft>
                <a:spcPts val="0"/>
              </a:spcAft>
              <a:buClr>
                <a:schemeClr val="lt1"/>
              </a:buClr>
              <a:buSzPts val="1400"/>
              <a:buFont typeface="Arial"/>
              <a:buChar char="•"/>
            </a:pPr>
            <a:r>
              <a:rPr b="0" i="0" lang="en-US" sz="1860" u="none" cap="none" strike="noStrike">
                <a:solidFill>
                  <a:schemeClr val="lt1"/>
                </a:solidFill>
                <a:latin typeface="Trebuchet MS"/>
                <a:ea typeface="Trebuchet MS"/>
                <a:cs typeface="Trebuchet MS"/>
                <a:sym typeface="Trebuchet MS"/>
              </a:rPr>
              <a:t>Corn oil: high starch content and easy conversion to ethanol make corn grain an excellent candidate for biofuel use</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lt1"/>
              </a:buClr>
              <a:buSzPts val="1400"/>
              <a:buFont typeface="Arial"/>
              <a:buNone/>
            </a:pPr>
            <a:r>
              <a:t/>
            </a:r>
            <a:endParaRPr b="0" i="0" sz="1860" u="none" cap="none" strike="noStrike">
              <a:solidFill>
                <a:schemeClr val="lt1"/>
              </a:solidFill>
              <a:latin typeface="Trebuchet MS"/>
              <a:ea typeface="Trebuchet MS"/>
              <a:cs typeface="Trebuchet MS"/>
              <a:sym typeface="Trebuchet MS"/>
            </a:endParaRPr>
          </a:p>
          <a:p>
            <a:pPr indent="-317500" lvl="0" marL="457200" marR="0" rtl="0" algn="l">
              <a:lnSpc>
                <a:spcPct val="100000"/>
              </a:lnSpc>
              <a:spcBef>
                <a:spcPts val="0"/>
              </a:spcBef>
              <a:spcAft>
                <a:spcPts val="0"/>
              </a:spcAft>
              <a:buClr>
                <a:schemeClr val="lt1"/>
              </a:buClr>
              <a:buSzPts val="1400"/>
              <a:buFont typeface="Arial"/>
              <a:buChar char="•"/>
            </a:pPr>
            <a:r>
              <a:rPr b="0" i="0" lang="en-US" sz="1860" u="none" cap="none" strike="noStrike">
                <a:solidFill>
                  <a:schemeClr val="lt1"/>
                </a:solidFill>
                <a:latin typeface="Trebuchet MS"/>
                <a:ea typeface="Trebuchet MS"/>
                <a:cs typeface="Trebuchet MS"/>
                <a:sym typeface="Trebuchet MS"/>
              </a:rPr>
              <a:t>Potatoes: potato peelings can be liquified and fermented to produce fuel grade ethanol.</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lt1"/>
              </a:buClr>
              <a:buSzPts val="1400"/>
              <a:buFont typeface="Arial"/>
              <a:buNone/>
            </a:pPr>
            <a:r>
              <a:t/>
            </a:r>
            <a:endParaRPr b="0" i="0" sz="1860" u="none" cap="none" strike="noStrike">
              <a:solidFill>
                <a:schemeClr val="lt1"/>
              </a:solidFill>
              <a:latin typeface="Trebuchet MS"/>
              <a:ea typeface="Trebuchet MS"/>
              <a:cs typeface="Trebuchet MS"/>
              <a:sym typeface="Trebuchet MS"/>
            </a:endParaRPr>
          </a:p>
          <a:p>
            <a:pPr indent="-317500" lvl="0" marL="457200" marR="0" rtl="0" algn="l">
              <a:lnSpc>
                <a:spcPct val="100000"/>
              </a:lnSpc>
              <a:spcBef>
                <a:spcPts val="0"/>
              </a:spcBef>
              <a:spcAft>
                <a:spcPts val="0"/>
              </a:spcAft>
              <a:buClr>
                <a:schemeClr val="lt1"/>
              </a:buClr>
              <a:buSzPts val="1400"/>
              <a:buFont typeface="Arial"/>
              <a:buChar char="•"/>
            </a:pPr>
            <a:r>
              <a:rPr b="0" i="0" lang="en-US" sz="1860" u="none" cap="none" strike="noStrike">
                <a:solidFill>
                  <a:schemeClr val="lt1"/>
                </a:solidFill>
                <a:latin typeface="Trebuchet MS"/>
                <a:ea typeface="Trebuchet MS"/>
                <a:cs typeface="Trebuchet MS"/>
                <a:sym typeface="Trebuchet MS"/>
              </a:rPr>
              <a:t>Algae: has a rapid growth rate and can produce biofuel for rockets.   </a:t>
            </a:r>
            <a:endParaRPr b="0" i="0" sz="186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64"/>
          <p:cNvSpPr txBox="1"/>
          <p:nvPr>
            <p:ph type="title"/>
          </p:nvPr>
        </p:nvSpPr>
        <p:spPr>
          <a:xfrm>
            <a:off x="680321" y="753228"/>
            <a:ext cx="9613861" cy="108093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Biodiesel and Food Candidates (cont.)</a:t>
            </a:r>
            <a:endParaRPr b="0" i="0" sz="3600" u="none" cap="none" strike="noStrike">
              <a:solidFill>
                <a:schemeClr val="lt1"/>
              </a:solidFill>
              <a:latin typeface="Trebuchet MS"/>
              <a:ea typeface="Trebuchet MS"/>
              <a:cs typeface="Trebuchet MS"/>
              <a:sym typeface="Trebuchet MS"/>
            </a:endParaRPr>
          </a:p>
        </p:txBody>
      </p:sp>
      <p:sp>
        <p:nvSpPr>
          <p:cNvPr id="622" name="Google Shape;622;p64"/>
          <p:cNvSpPr/>
          <p:nvPr/>
        </p:nvSpPr>
        <p:spPr>
          <a:xfrm>
            <a:off x="355600" y="2236579"/>
            <a:ext cx="10749280" cy="438581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60"/>
              <a:buFont typeface="Arial"/>
              <a:buNone/>
            </a:pPr>
            <a:r>
              <a:rPr b="0" i="0" lang="en-US" sz="1860" u="none" cap="none" strike="noStrike">
                <a:solidFill>
                  <a:schemeClr val="lt1"/>
                </a:solidFill>
                <a:latin typeface="Trebuchet MS"/>
                <a:ea typeface="Trebuchet MS"/>
                <a:cs typeface="Trebuchet MS"/>
                <a:sym typeface="Trebuchet MS"/>
              </a:rPr>
              <a:t>The eligible candidates for sustenance: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a:p>
            <a:pPr indent="-317500" lvl="0" marL="457200" marR="0" rtl="0" algn="l">
              <a:lnSpc>
                <a:spcPct val="100000"/>
              </a:lnSpc>
              <a:spcBef>
                <a:spcPts val="0"/>
              </a:spcBef>
              <a:spcAft>
                <a:spcPts val="0"/>
              </a:spcAft>
              <a:buClr>
                <a:schemeClr val="lt1"/>
              </a:buClr>
              <a:buSzPts val="1400"/>
              <a:buFont typeface="Arial"/>
              <a:buChar char="•"/>
            </a:pPr>
            <a:r>
              <a:rPr b="0" i="0" lang="en-US" sz="1860" u="none" cap="none" strike="noStrike">
                <a:solidFill>
                  <a:schemeClr val="lt1"/>
                </a:solidFill>
                <a:latin typeface="Trebuchet MS"/>
                <a:ea typeface="Trebuchet MS"/>
                <a:cs typeface="Trebuchet MS"/>
                <a:sym typeface="Trebuchet MS"/>
              </a:rPr>
              <a:t>Potatoes: ethanol production, potato starch as a biodegradable substitute for polystyrene and plastic, use for animal feed, can be used as a food binding agent, seed tubes can be reused for replanting.</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lt1"/>
              </a:buClr>
              <a:buSzPts val="1400"/>
              <a:buFont typeface="Arial"/>
              <a:buNone/>
            </a:pPr>
            <a:r>
              <a:t/>
            </a:r>
            <a:endParaRPr b="0" i="0" sz="1860" u="none" cap="none" strike="noStrike">
              <a:solidFill>
                <a:schemeClr val="lt1"/>
              </a:solidFill>
              <a:latin typeface="Trebuchet MS"/>
              <a:ea typeface="Trebuchet MS"/>
              <a:cs typeface="Trebuchet MS"/>
              <a:sym typeface="Trebuchet MS"/>
            </a:endParaRPr>
          </a:p>
          <a:p>
            <a:pPr indent="-317500" lvl="0" marL="457200" marR="0" rtl="0" algn="l">
              <a:lnSpc>
                <a:spcPct val="100000"/>
              </a:lnSpc>
              <a:spcBef>
                <a:spcPts val="0"/>
              </a:spcBef>
              <a:spcAft>
                <a:spcPts val="0"/>
              </a:spcAft>
              <a:buClr>
                <a:schemeClr val="lt1"/>
              </a:buClr>
              <a:buSzPts val="1400"/>
              <a:buFont typeface="Arial"/>
              <a:buChar char="•"/>
            </a:pPr>
            <a:r>
              <a:rPr b="0" i="0" lang="en-US" sz="1860" u="none" cap="none" strike="noStrike">
                <a:solidFill>
                  <a:schemeClr val="lt1"/>
                </a:solidFill>
                <a:latin typeface="Trebuchet MS"/>
                <a:ea typeface="Trebuchet MS"/>
                <a:cs typeface="Trebuchet MS"/>
                <a:sym typeface="Trebuchet MS"/>
              </a:rPr>
              <a:t>Soybeans: protein substitute, high yield healthy cooking oil (60% polyunsaturated fat/ 24% monounsaturated fat), remaining high-protein fiber after oil press can be used for animal feed, transesterification of oil to produce biofuels, and used for biocomposites that replace products commonly made by wood.</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lt1"/>
              </a:buClr>
              <a:buSzPts val="1400"/>
              <a:buFont typeface="Arial"/>
              <a:buNone/>
            </a:pPr>
            <a:r>
              <a:t/>
            </a:r>
            <a:endParaRPr b="0" i="0" sz="1860" u="none" cap="none" strike="noStrike">
              <a:solidFill>
                <a:schemeClr val="lt1"/>
              </a:solidFill>
              <a:latin typeface="Trebuchet MS"/>
              <a:ea typeface="Trebuchet MS"/>
              <a:cs typeface="Trebuchet MS"/>
              <a:sym typeface="Trebuchet MS"/>
            </a:endParaRPr>
          </a:p>
          <a:p>
            <a:pPr indent="-317500" lvl="0" marL="457200" marR="0" rtl="0" algn="l">
              <a:lnSpc>
                <a:spcPct val="100000"/>
              </a:lnSpc>
              <a:spcBef>
                <a:spcPts val="0"/>
              </a:spcBef>
              <a:spcAft>
                <a:spcPts val="0"/>
              </a:spcAft>
              <a:buClr>
                <a:schemeClr val="lt1"/>
              </a:buClr>
              <a:buSzPts val="1400"/>
              <a:buFont typeface="Arial"/>
              <a:buChar char="•"/>
            </a:pPr>
            <a:r>
              <a:rPr b="0" i="0" lang="en-US" sz="1860" u="none" cap="none" strike="noStrike">
                <a:solidFill>
                  <a:schemeClr val="lt1"/>
                </a:solidFill>
                <a:latin typeface="Trebuchet MS"/>
                <a:ea typeface="Trebuchet MS"/>
                <a:cs typeface="Trebuchet MS"/>
                <a:sym typeface="Trebuchet MS"/>
              </a:rPr>
              <a:t>Corn: rich source of vitamins and minerals, animal feed, ethanol production, protects body against diabetes, cancer and promotes eye health, produces steep liquor medium for penicillin growth, used for biofuel.</a:t>
            </a:r>
            <a:endParaRPr b="0" i="0" sz="1400" u="none" cap="none" strike="noStrike">
              <a:solidFill>
                <a:srgbClr val="000000"/>
              </a:solidFill>
              <a:latin typeface="Arial"/>
              <a:ea typeface="Arial"/>
              <a:cs typeface="Arial"/>
              <a:sym typeface="Arial"/>
            </a:endParaRPr>
          </a:p>
          <a:p>
            <a:pPr indent="0" lvl="0" marL="139700" marR="0" rtl="0" algn="l">
              <a:lnSpc>
                <a:spcPct val="100000"/>
              </a:lnSpc>
              <a:spcBef>
                <a:spcPts val="0"/>
              </a:spcBef>
              <a:spcAft>
                <a:spcPts val="0"/>
              </a:spcAft>
              <a:buClr>
                <a:srgbClr val="000000"/>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65"/>
          <p:cNvSpPr txBox="1"/>
          <p:nvPr>
            <p:ph type="title"/>
          </p:nvPr>
        </p:nvSpPr>
        <p:spPr>
          <a:xfrm>
            <a:off x="680321" y="753228"/>
            <a:ext cx="9613861" cy="1080938"/>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Biodiesel and Food Candidates (cont.)</a:t>
            </a:r>
            <a:endParaRPr b="0" i="0" sz="3600" u="none" cap="none" strike="noStrike">
              <a:solidFill>
                <a:schemeClr val="lt1"/>
              </a:solidFill>
              <a:latin typeface="Trebuchet MS"/>
              <a:ea typeface="Trebuchet MS"/>
              <a:cs typeface="Trebuchet MS"/>
              <a:sym typeface="Trebuchet MS"/>
            </a:endParaRPr>
          </a:p>
        </p:txBody>
      </p:sp>
      <p:sp>
        <p:nvSpPr>
          <p:cNvPr id="628" name="Google Shape;628;p65"/>
          <p:cNvSpPr/>
          <p:nvPr/>
        </p:nvSpPr>
        <p:spPr>
          <a:xfrm>
            <a:off x="599040" y="2208054"/>
            <a:ext cx="10485519" cy="381335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60"/>
              <a:buFont typeface="Arial"/>
              <a:buNone/>
            </a:pPr>
            <a:r>
              <a:rPr b="0" i="0" lang="en-US" sz="1860" u="none" cap="none" strike="noStrike">
                <a:solidFill>
                  <a:schemeClr val="lt1"/>
                </a:solidFill>
                <a:latin typeface="Trebuchet MS"/>
                <a:ea typeface="Trebuchet MS"/>
                <a:cs typeface="Trebuchet MS"/>
                <a:sym typeface="Trebuchet MS"/>
              </a:rPr>
              <a:t>The eligible candidates for biodiesel: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60"/>
              <a:buFont typeface="Arial"/>
              <a:buNone/>
            </a:pPr>
            <a:r>
              <a:t/>
            </a:r>
            <a:endParaRPr b="0" i="0" sz="1860" u="none" cap="none" strike="noStrike">
              <a:solidFill>
                <a:schemeClr val="lt1"/>
              </a:solidFill>
              <a:latin typeface="Trebuchet MS"/>
              <a:ea typeface="Trebuchet MS"/>
              <a:cs typeface="Trebuchet MS"/>
              <a:sym typeface="Trebuchet MS"/>
            </a:endParaRPr>
          </a:p>
          <a:p>
            <a:pPr indent="-317500" lvl="0" marL="457200" marR="0" rtl="0" algn="l">
              <a:lnSpc>
                <a:spcPct val="100000"/>
              </a:lnSpc>
              <a:spcBef>
                <a:spcPts val="0"/>
              </a:spcBef>
              <a:spcAft>
                <a:spcPts val="0"/>
              </a:spcAft>
              <a:buClr>
                <a:schemeClr val="lt1"/>
              </a:buClr>
              <a:buSzPts val="1400"/>
              <a:buFont typeface="Arial"/>
              <a:buChar char="•"/>
            </a:pPr>
            <a:r>
              <a:rPr b="0" i="0" lang="en-US" sz="1860" u="none" cap="none" strike="noStrike">
                <a:solidFill>
                  <a:schemeClr val="lt1"/>
                </a:solidFill>
                <a:latin typeface="Trebuchet MS"/>
                <a:ea typeface="Trebuchet MS"/>
                <a:cs typeface="Trebuchet MS"/>
                <a:sym typeface="Trebuchet MS"/>
              </a:rPr>
              <a:t>Soybean oil: soy biodiesel is cleaner burning than petroleum- based diesel oil, it is non-toxic, reduces particle emissions, renewable, and environmentally friendly. Soy based lubricants work equally as well as petroleum based lubricants, but are able to withstand higher heats</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lt1"/>
              </a:buClr>
              <a:buSzPts val="1400"/>
              <a:buFont typeface="Arial"/>
              <a:buNone/>
            </a:pPr>
            <a:r>
              <a:t/>
            </a:r>
            <a:endParaRPr b="0" i="0" sz="1860" u="none" cap="none" strike="noStrike">
              <a:solidFill>
                <a:schemeClr val="lt1"/>
              </a:solidFill>
              <a:latin typeface="Trebuchet MS"/>
              <a:ea typeface="Trebuchet MS"/>
              <a:cs typeface="Trebuchet MS"/>
              <a:sym typeface="Trebuchet MS"/>
            </a:endParaRPr>
          </a:p>
          <a:p>
            <a:pPr indent="-317500" lvl="0" marL="457200" marR="0" rtl="0" algn="l">
              <a:lnSpc>
                <a:spcPct val="100000"/>
              </a:lnSpc>
              <a:spcBef>
                <a:spcPts val="0"/>
              </a:spcBef>
              <a:spcAft>
                <a:spcPts val="0"/>
              </a:spcAft>
              <a:buClr>
                <a:schemeClr val="lt1"/>
              </a:buClr>
              <a:buSzPts val="1400"/>
              <a:buFont typeface="Arial"/>
              <a:buChar char="•"/>
            </a:pPr>
            <a:r>
              <a:rPr b="0" i="0" lang="en-US" sz="1860" u="none" cap="none" strike="noStrike">
                <a:solidFill>
                  <a:schemeClr val="lt1"/>
                </a:solidFill>
                <a:latin typeface="Trebuchet MS"/>
                <a:ea typeface="Trebuchet MS"/>
                <a:cs typeface="Trebuchet MS"/>
                <a:sym typeface="Trebuchet MS"/>
              </a:rPr>
              <a:t>Corn oil: high starch content and easy conversion to ethanol make corn grain an excellent candidate for biofuel use</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lt1"/>
              </a:buClr>
              <a:buSzPts val="1400"/>
              <a:buFont typeface="Arial"/>
              <a:buNone/>
            </a:pPr>
            <a:r>
              <a:t/>
            </a:r>
            <a:endParaRPr b="0" i="0" sz="1860" u="none" cap="none" strike="noStrike">
              <a:solidFill>
                <a:schemeClr val="lt1"/>
              </a:solidFill>
              <a:latin typeface="Trebuchet MS"/>
              <a:ea typeface="Trebuchet MS"/>
              <a:cs typeface="Trebuchet MS"/>
              <a:sym typeface="Trebuchet MS"/>
            </a:endParaRPr>
          </a:p>
          <a:p>
            <a:pPr indent="-317500" lvl="0" marL="457200" marR="0" rtl="0" algn="l">
              <a:lnSpc>
                <a:spcPct val="100000"/>
              </a:lnSpc>
              <a:spcBef>
                <a:spcPts val="0"/>
              </a:spcBef>
              <a:spcAft>
                <a:spcPts val="0"/>
              </a:spcAft>
              <a:buClr>
                <a:schemeClr val="lt1"/>
              </a:buClr>
              <a:buSzPts val="1400"/>
              <a:buFont typeface="Arial"/>
              <a:buChar char="•"/>
            </a:pPr>
            <a:r>
              <a:rPr b="0" i="0" lang="en-US" sz="1860" u="none" cap="none" strike="noStrike">
                <a:solidFill>
                  <a:schemeClr val="lt1"/>
                </a:solidFill>
                <a:latin typeface="Trebuchet MS"/>
                <a:ea typeface="Trebuchet MS"/>
                <a:cs typeface="Trebuchet MS"/>
                <a:sym typeface="Trebuchet MS"/>
              </a:rPr>
              <a:t>Potatoes: potato peelings can be liquified and fermented to produce fuel grade ethanol.</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lt1"/>
              </a:buClr>
              <a:buSzPts val="1400"/>
              <a:buFont typeface="Arial"/>
              <a:buNone/>
            </a:pPr>
            <a:r>
              <a:t/>
            </a:r>
            <a:endParaRPr b="0" i="0" sz="1860" u="none" cap="none" strike="noStrike">
              <a:solidFill>
                <a:schemeClr val="lt1"/>
              </a:solidFill>
              <a:latin typeface="Trebuchet MS"/>
              <a:ea typeface="Trebuchet MS"/>
              <a:cs typeface="Trebuchet MS"/>
              <a:sym typeface="Trebuchet MS"/>
            </a:endParaRPr>
          </a:p>
          <a:p>
            <a:pPr indent="-317500" lvl="0" marL="457200" marR="0" rtl="0" algn="l">
              <a:lnSpc>
                <a:spcPct val="100000"/>
              </a:lnSpc>
              <a:spcBef>
                <a:spcPts val="0"/>
              </a:spcBef>
              <a:spcAft>
                <a:spcPts val="0"/>
              </a:spcAft>
              <a:buClr>
                <a:schemeClr val="lt1"/>
              </a:buClr>
              <a:buSzPts val="1400"/>
              <a:buFont typeface="Arial"/>
              <a:buChar char="•"/>
            </a:pPr>
            <a:r>
              <a:rPr b="0" i="0" lang="en-US" sz="1860" u="none" cap="none" strike="noStrike">
                <a:solidFill>
                  <a:schemeClr val="lt1"/>
                </a:solidFill>
                <a:latin typeface="Trebuchet MS"/>
                <a:ea typeface="Trebuchet MS"/>
                <a:cs typeface="Trebuchet MS"/>
                <a:sym typeface="Trebuchet MS"/>
              </a:rPr>
              <a:t>Algae: rapid growth and can produce biofuel for rockets.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78121"/>
            </a:gs>
            <a:gs pos="50000">
              <a:srgbClr val="D54006"/>
            </a:gs>
            <a:gs pos="100000">
              <a:srgbClr val="8C0000"/>
            </a:gs>
          </a:gsLst>
          <a:lin ang="2520000" scaled="0"/>
        </a:gradFill>
      </p:bgPr>
    </p:bg>
    <p:spTree>
      <p:nvGrpSpPr>
        <p:cNvPr id="406" name="Shape 406"/>
        <p:cNvGrpSpPr/>
        <p:nvPr/>
      </p:nvGrpSpPr>
      <p:grpSpPr>
        <a:xfrm>
          <a:off x="0" y="0"/>
          <a:ext cx="0" cy="0"/>
          <a:chOff x="0" y="0"/>
          <a:chExt cx="0" cy="0"/>
        </a:xfrm>
      </p:grpSpPr>
      <p:pic>
        <p:nvPicPr>
          <p:cNvPr descr="A close up of a building  Description generated with very high confidence" id="407" name="Google Shape;407;p39"/>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pic>
        <p:nvPicPr>
          <p:cNvPr descr="A close up of a logo  Description generated with very high confidence" id="408" name="Google Shape;408;p39"/>
          <p:cNvPicPr preferRelativeResize="0"/>
          <p:nvPr/>
        </p:nvPicPr>
        <p:blipFill rotWithShape="1">
          <a:blip r:embed="rId4">
            <a:alphaModFix/>
          </a:blip>
          <a:srcRect b="0" l="0" r="0" t="0"/>
          <a:stretch/>
        </p:blipFill>
        <p:spPr>
          <a:xfrm>
            <a:off x="1" y="4242851"/>
            <a:ext cx="8968084" cy="275942"/>
          </a:xfrm>
          <a:prstGeom prst="rect">
            <a:avLst/>
          </a:prstGeom>
          <a:noFill/>
          <a:ln>
            <a:noFill/>
          </a:ln>
        </p:spPr>
      </p:pic>
      <p:pic>
        <p:nvPicPr>
          <p:cNvPr descr="A close up of a logo  Description generated with very high confidence" id="409" name="Google Shape;409;p39"/>
          <p:cNvPicPr preferRelativeResize="0"/>
          <p:nvPr/>
        </p:nvPicPr>
        <p:blipFill rotWithShape="1">
          <a:blip r:embed="rId5">
            <a:alphaModFix/>
          </a:blip>
          <a:srcRect b="0" l="0" r="0" t="0"/>
          <a:stretch/>
        </p:blipFill>
        <p:spPr>
          <a:xfrm>
            <a:off x="9111716" y="4243845"/>
            <a:ext cx="3077108" cy="276940"/>
          </a:xfrm>
          <a:prstGeom prst="rect">
            <a:avLst/>
          </a:prstGeom>
          <a:noFill/>
          <a:ln>
            <a:noFill/>
          </a:ln>
        </p:spPr>
      </p:pic>
      <p:sp>
        <p:nvSpPr>
          <p:cNvPr id="410" name="Google Shape;410;p39"/>
          <p:cNvSpPr/>
          <p:nvPr/>
        </p:nvSpPr>
        <p:spPr>
          <a:xfrm>
            <a:off x="0" y="2590078"/>
            <a:ext cx="8968085" cy="1660332"/>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9"/>
          <p:cNvSpPr/>
          <p:nvPr/>
        </p:nvSpPr>
        <p:spPr>
          <a:xfrm>
            <a:off x="9111715" y="2590078"/>
            <a:ext cx="3077109" cy="1660332"/>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9"/>
          <p:cNvSpPr/>
          <p:nvPr/>
        </p:nvSpPr>
        <p:spPr>
          <a:xfrm>
            <a:off x="0" y="0"/>
            <a:ext cx="12188825" cy="6858000"/>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pic>
        <p:nvPicPr>
          <p:cNvPr descr="A close up of a building  Description generated with very high confidence" id="413" name="Google Shape;413;p39"/>
          <p:cNvPicPr preferRelativeResize="0"/>
          <p:nvPr/>
        </p:nvPicPr>
        <p:blipFill rotWithShape="1">
          <a:blip r:embed="rId3">
            <a:alphaModFix amt="10000"/>
          </a:blip>
          <a:srcRect b="0" l="0" r="0" t="0"/>
          <a:stretch/>
        </p:blipFill>
        <p:spPr>
          <a:xfrm>
            <a:off x="0" y="1953"/>
            <a:ext cx="12192000" cy="6858000"/>
          </a:xfrm>
          <a:prstGeom prst="rect">
            <a:avLst/>
          </a:prstGeom>
          <a:noFill/>
          <a:ln>
            <a:noFill/>
          </a:ln>
        </p:spPr>
      </p:pic>
      <p:sp>
        <p:nvSpPr>
          <p:cNvPr id="414" name="Google Shape;414;p39"/>
          <p:cNvSpPr/>
          <p:nvPr/>
        </p:nvSpPr>
        <p:spPr>
          <a:xfrm>
            <a:off x="4635880" y="0"/>
            <a:ext cx="7552944"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pic>
        <p:nvPicPr>
          <p:cNvPr descr="A close up of a logo  Description generated with very high confidence" id="415" name="Google Shape;415;p39"/>
          <p:cNvPicPr preferRelativeResize="0"/>
          <p:nvPr/>
        </p:nvPicPr>
        <p:blipFill rotWithShape="1">
          <a:blip r:embed="rId4">
            <a:alphaModFix/>
          </a:blip>
          <a:srcRect b="0" l="0" r="0" t="0"/>
          <a:stretch/>
        </p:blipFill>
        <p:spPr>
          <a:xfrm>
            <a:off x="1" y="5006045"/>
            <a:ext cx="4965192" cy="144049"/>
          </a:xfrm>
          <a:prstGeom prst="rect">
            <a:avLst/>
          </a:prstGeom>
          <a:noFill/>
          <a:ln>
            <a:noFill/>
          </a:ln>
        </p:spPr>
      </p:pic>
      <p:sp>
        <p:nvSpPr>
          <p:cNvPr id="416" name="Google Shape;416;p39"/>
          <p:cNvSpPr/>
          <p:nvPr/>
        </p:nvSpPr>
        <p:spPr>
          <a:xfrm>
            <a:off x="-1" y="1838764"/>
            <a:ext cx="4964567" cy="3180473"/>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close up of a desert  Description generated with high confidence" id="417" name="Google Shape;417;p39"/>
          <p:cNvPicPr preferRelativeResize="0"/>
          <p:nvPr/>
        </p:nvPicPr>
        <p:blipFill rotWithShape="1">
          <a:blip r:embed="rId6">
            <a:alphaModFix/>
          </a:blip>
          <a:srcRect b="0" l="0" r="0" t="0"/>
          <a:stretch/>
        </p:blipFill>
        <p:spPr>
          <a:xfrm>
            <a:off x="5281870" y="1750328"/>
            <a:ext cx="6260963" cy="3287005"/>
          </a:xfrm>
          <a:prstGeom prst="rect">
            <a:avLst/>
          </a:prstGeom>
          <a:noFill/>
          <a:ln>
            <a:noFill/>
          </a:ln>
          <a:effectLst>
            <a:outerShdw blurRad="76200" rotWithShape="0" algn="tl" dir="5040000" dist="63500">
              <a:srgbClr val="000000">
                <a:alpha val="40000"/>
              </a:srgbClr>
            </a:outerShdw>
          </a:effectLst>
        </p:spPr>
      </p:pic>
      <p:sp>
        <p:nvSpPr>
          <p:cNvPr id="418" name="Google Shape;418;p39"/>
          <p:cNvSpPr txBox="1"/>
          <p:nvPr>
            <p:ph type="title"/>
          </p:nvPr>
        </p:nvSpPr>
        <p:spPr>
          <a:xfrm>
            <a:off x="680322" y="2063262"/>
            <a:ext cx="3739278" cy="2661138"/>
          </a:xfrm>
          <a:prstGeom prst="rect">
            <a:avLst/>
          </a:prstGeom>
          <a:no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chemeClr val="lt1"/>
              </a:buClr>
              <a:buSzPts val="5400"/>
              <a:buFont typeface="Trebuchet MS"/>
              <a:buNone/>
            </a:pPr>
            <a:r>
              <a:rPr b="0" i="0" lang="en-US" sz="5400" u="none" cap="none" strike="noStrike">
                <a:solidFill>
                  <a:schemeClr val="lt1"/>
                </a:solidFill>
                <a:latin typeface="Trebuchet MS"/>
                <a:ea typeface="Trebuchet MS"/>
                <a:cs typeface="Trebuchet MS"/>
                <a:sym typeface="Trebuchet MS"/>
              </a:rPr>
              <a:t>Design Challenge Goal </a:t>
            </a:r>
            <a:endParaRPr b="0" i="0" sz="3600" u="none" cap="none" strike="noStrike">
              <a:solidFill>
                <a:schemeClr val="lt1"/>
              </a:solidFill>
              <a:latin typeface="Trebuchet MS"/>
              <a:ea typeface="Trebuchet MS"/>
              <a:cs typeface="Trebuchet MS"/>
              <a:sym typeface="Trebuchet MS"/>
            </a:endParaRPr>
          </a:p>
        </p:txBody>
      </p:sp>
      <p:sp>
        <p:nvSpPr>
          <p:cNvPr id="419" name="Google Shape;419;p39"/>
          <p:cNvSpPr txBox="1"/>
          <p:nvPr>
            <p:ph idx="1" type="body"/>
          </p:nvPr>
        </p:nvSpPr>
        <p:spPr>
          <a:xfrm>
            <a:off x="4778682" y="5376204"/>
            <a:ext cx="7552944" cy="111662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000"/>
              <a:buFont typeface="Arial"/>
              <a:buNone/>
            </a:pPr>
            <a:r>
              <a:rPr b="0" i="0" lang="en-US" sz="2000" u="none" cap="none" strike="noStrike">
                <a:solidFill>
                  <a:schemeClr val="lt1"/>
                </a:solidFill>
                <a:latin typeface="Trebuchet MS"/>
                <a:ea typeface="Trebuchet MS"/>
                <a:cs typeface="Trebuchet MS"/>
                <a:sym typeface="Trebuchet MS"/>
              </a:rPr>
              <a:t>How would humans use bioinspired resource extraction to live on mars?</a:t>
            </a:r>
            <a:endParaRPr b="0" i="0" sz="24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66"/>
          <p:cNvSpPr txBox="1"/>
          <p:nvPr>
            <p:ph type="title"/>
          </p:nvPr>
        </p:nvSpPr>
        <p:spPr>
          <a:xfrm>
            <a:off x="730844" y="783848"/>
            <a:ext cx="9063395" cy="1080788"/>
          </a:xfrm>
          <a:prstGeom prst="rect">
            <a:avLst/>
          </a:prstGeom>
          <a:noFill/>
          <a:ln>
            <a:noFill/>
          </a:ln>
        </p:spPr>
        <p:txBody>
          <a:bodyPr anchorCtr="0" anchor="ctr" bIns="17125" lIns="17125" spcFirstLastPara="1" rIns="17125" wrap="square" tIns="171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Carbon Dioxide Atmospheric Absorption</a:t>
            </a:r>
            <a:endParaRPr b="0" i="0" sz="3600" u="none" cap="none" strike="noStrike">
              <a:solidFill>
                <a:schemeClr val="lt1"/>
              </a:solidFill>
              <a:latin typeface="Trebuchet MS"/>
              <a:ea typeface="Trebuchet MS"/>
              <a:cs typeface="Trebuchet MS"/>
              <a:sym typeface="Trebuchet MS"/>
            </a:endParaRPr>
          </a:p>
        </p:txBody>
      </p:sp>
      <p:sp>
        <p:nvSpPr>
          <p:cNvPr id="635" name="Google Shape;635;p66"/>
          <p:cNvSpPr txBox="1"/>
          <p:nvPr/>
        </p:nvSpPr>
        <p:spPr>
          <a:xfrm>
            <a:off x="730844" y="2217689"/>
            <a:ext cx="9591270" cy="3407569"/>
          </a:xfrm>
          <a:prstGeom prst="rect">
            <a:avLst/>
          </a:prstGeom>
          <a:no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1860"/>
              <a:buFont typeface="Arial"/>
              <a:buNone/>
            </a:pPr>
            <a:r>
              <a:rPr b="1" i="0" lang="en-US" sz="1860" u="none" cap="none" strike="noStrike">
                <a:solidFill>
                  <a:schemeClr val="lt1"/>
                </a:solidFill>
                <a:latin typeface="Trebuchet MS"/>
                <a:ea typeface="Trebuchet MS"/>
                <a:cs typeface="Trebuchet MS"/>
                <a:sym typeface="Trebuchet MS"/>
              </a:rPr>
              <a:t>To absorb carbon dioxide from the atmosphere: </a:t>
            </a:r>
            <a:endParaRPr b="1" i="0" sz="1400" u="none" cap="none" strike="noStrike">
              <a:solidFill>
                <a:srgbClr val="000000"/>
              </a:solidFill>
            </a:endParaRPr>
          </a:p>
          <a:p>
            <a:pPr indent="0" lvl="0" marL="0" marR="0" rtl="0" algn="l">
              <a:lnSpc>
                <a:spcPct val="100000"/>
              </a:lnSpc>
              <a:spcBef>
                <a:spcPts val="0"/>
              </a:spcBef>
              <a:spcAft>
                <a:spcPts val="0"/>
              </a:spcAft>
              <a:buClr>
                <a:srgbClr val="000000"/>
              </a:buClr>
              <a:buSzPts val="1860"/>
              <a:buFont typeface="Arial"/>
              <a:buNone/>
            </a:pPr>
            <a:r>
              <a:t/>
            </a:r>
            <a:endParaRPr b="1" i="0" sz="1860" u="none" cap="none" strike="noStrike">
              <a:solidFill>
                <a:schemeClr val="lt1"/>
              </a:solidFill>
              <a:latin typeface="Trebuchet MS"/>
              <a:ea typeface="Trebuchet MS"/>
              <a:cs typeface="Trebuchet MS"/>
              <a:sym typeface="Trebuchet MS"/>
            </a:endParaRPr>
          </a:p>
          <a:p>
            <a:pPr indent="-346710" lvl="0" marL="457200" marR="0" rtl="0" algn="l">
              <a:lnSpc>
                <a:spcPct val="100000"/>
              </a:lnSpc>
              <a:spcBef>
                <a:spcPts val="0"/>
              </a:spcBef>
              <a:spcAft>
                <a:spcPts val="0"/>
              </a:spcAft>
              <a:buClr>
                <a:schemeClr val="lt1"/>
              </a:buClr>
              <a:buSzPts val="1860"/>
              <a:buFont typeface="Trebuchet MS"/>
              <a:buChar char="●"/>
            </a:pPr>
            <a:r>
              <a:rPr b="1" i="0" lang="en-US" sz="1860" u="none" cap="none" strike="noStrike">
                <a:solidFill>
                  <a:schemeClr val="lt1"/>
                </a:solidFill>
                <a:latin typeface="Trebuchet MS"/>
                <a:ea typeface="Trebuchet MS"/>
                <a:cs typeface="Trebuchet MS"/>
                <a:sym typeface="Trebuchet MS"/>
              </a:rPr>
              <a:t>The Sabatier Reaction can use the excess hydrogen alongside atmospheric carbon dioxide to produce water for the crew/greenhouse crops.</a:t>
            </a:r>
            <a:endParaRPr b="1" i="0" sz="1400" u="none" cap="none" strike="noStrike">
              <a:solidFill>
                <a:srgbClr val="000000"/>
              </a:solidFill>
            </a:endParaRPr>
          </a:p>
          <a:p>
            <a:pPr indent="0" lvl="0" marL="0" marR="0" rtl="0" algn="l">
              <a:lnSpc>
                <a:spcPct val="100000"/>
              </a:lnSpc>
              <a:spcBef>
                <a:spcPts val="0"/>
              </a:spcBef>
              <a:spcAft>
                <a:spcPts val="0"/>
              </a:spcAft>
              <a:buClr>
                <a:srgbClr val="000000"/>
              </a:buClr>
              <a:buSzPts val="1860"/>
              <a:buFont typeface="Arial"/>
              <a:buNone/>
            </a:pPr>
            <a:r>
              <a:t/>
            </a:r>
            <a:endParaRPr b="1" i="0" sz="1860" u="none" cap="none" strike="noStrike">
              <a:solidFill>
                <a:schemeClr val="lt1"/>
              </a:solidFill>
              <a:latin typeface="Trebuchet MS"/>
              <a:ea typeface="Trebuchet MS"/>
              <a:cs typeface="Trebuchet MS"/>
              <a:sym typeface="Trebuchet MS"/>
            </a:endParaRPr>
          </a:p>
          <a:p>
            <a:pPr indent="-346710" lvl="0" marL="457200" marR="0" rtl="0" algn="l">
              <a:lnSpc>
                <a:spcPct val="100000"/>
              </a:lnSpc>
              <a:spcBef>
                <a:spcPts val="0"/>
              </a:spcBef>
              <a:spcAft>
                <a:spcPts val="0"/>
              </a:spcAft>
              <a:buClr>
                <a:schemeClr val="lt1"/>
              </a:buClr>
              <a:buSzPts val="1860"/>
              <a:buFont typeface="Trebuchet MS"/>
              <a:buChar char="●"/>
            </a:pPr>
            <a:r>
              <a:rPr b="1" i="0" lang="en-US" sz="1860" u="none" cap="none" strike="noStrike">
                <a:solidFill>
                  <a:schemeClr val="lt1"/>
                </a:solidFill>
                <a:latin typeface="Trebuchet MS"/>
                <a:ea typeface="Trebuchet MS"/>
                <a:cs typeface="Trebuchet MS"/>
                <a:sym typeface="Trebuchet MS"/>
              </a:rPr>
              <a:t>The methane from this reaction can either be vented into the atmosphere, or can be used as rocket propellent.</a:t>
            </a:r>
            <a:endParaRPr b="1" i="0" sz="1860" u="none" cap="none" strike="noStrike">
              <a:solidFill>
                <a:schemeClr val="lt1"/>
              </a:solidFill>
              <a:latin typeface="Trebuchet MS"/>
              <a:ea typeface="Trebuchet MS"/>
              <a:cs typeface="Trebuchet MS"/>
              <a:sym typeface="Trebuchet MS"/>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lt1"/>
              </a:solidFill>
              <a:latin typeface="Times New Roman"/>
              <a:ea typeface="Times New Roman"/>
              <a:cs typeface="Times New Roman"/>
              <a:sym typeface="Times New Roman"/>
            </a:endParaRPr>
          </a:p>
        </p:txBody>
      </p:sp>
      <p:sp>
        <p:nvSpPr>
          <p:cNvPr id="636" name="Google Shape;636;p66"/>
          <p:cNvSpPr txBox="1"/>
          <p:nvPr/>
        </p:nvSpPr>
        <p:spPr>
          <a:xfrm>
            <a:off x="6288881" y="4714875"/>
            <a:ext cx="6052163" cy="706106"/>
          </a:xfrm>
          <a:prstGeom prst="rect">
            <a:avLst/>
          </a:prstGeom>
          <a:noFill/>
          <a:ln>
            <a:noFill/>
          </a:ln>
        </p:spPr>
        <p:txBody>
          <a:bodyPr anchorCtr="0" anchor="t" bIns="17125" lIns="17125" spcFirstLastPara="1" rIns="17125" wrap="square" tIns="17125">
            <a:noAutofit/>
          </a:bodyPr>
          <a:lstStyle/>
          <a:p>
            <a:pPr indent="0" lvl="0" marL="0" marR="0" rtl="0" algn="l">
              <a:lnSpc>
                <a:spcPct val="100000"/>
              </a:lnSpc>
              <a:spcBef>
                <a:spcPts val="0"/>
              </a:spcBef>
              <a:spcAft>
                <a:spcPts val="0"/>
              </a:spcAft>
              <a:buClr>
                <a:srgbClr val="000000"/>
              </a:buClr>
              <a:buSzPts val="263"/>
              <a:buFont typeface="Arial"/>
              <a:buNone/>
            </a:pPr>
            <a:r>
              <a:t/>
            </a:r>
            <a:endParaRPr b="0" i="0" sz="263" u="none" cap="none" strike="noStrike">
              <a:solidFill>
                <a:srgbClr val="000000"/>
              </a:solidFill>
              <a:latin typeface="Arial"/>
              <a:ea typeface="Arial"/>
              <a:cs typeface="Arial"/>
              <a:sym typeface="Arial"/>
            </a:endParaRPr>
          </a:p>
        </p:txBody>
      </p:sp>
      <p:pic>
        <p:nvPicPr>
          <p:cNvPr id="637" name="Google Shape;637;p66"/>
          <p:cNvPicPr preferRelativeResize="0"/>
          <p:nvPr/>
        </p:nvPicPr>
        <p:blipFill rotWithShape="1">
          <a:blip r:embed="rId3">
            <a:alphaModFix/>
          </a:blip>
          <a:srcRect b="0" l="0" r="0" t="0"/>
          <a:stretch/>
        </p:blipFill>
        <p:spPr>
          <a:xfrm>
            <a:off x="3852344" y="4930137"/>
            <a:ext cx="3613552" cy="159451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67"/>
          <p:cNvSpPr txBox="1"/>
          <p:nvPr>
            <p:ph type="title"/>
          </p:nvPr>
        </p:nvSpPr>
        <p:spPr>
          <a:xfrm>
            <a:off x="680321" y="753228"/>
            <a:ext cx="9613800" cy="1080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Essential Gasses Storage </a:t>
            </a:r>
            <a:endParaRPr b="0" i="0" sz="3600" u="none" cap="none" strike="noStrike">
              <a:solidFill>
                <a:schemeClr val="lt1"/>
              </a:solidFill>
              <a:latin typeface="Trebuchet MS"/>
              <a:ea typeface="Trebuchet MS"/>
              <a:cs typeface="Trebuchet MS"/>
              <a:sym typeface="Trebuchet MS"/>
            </a:endParaRPr>
          </a:p>
        </p:txBody>
      </p:sp>
      <p:sp>
        <p:nvSpPr>
          <p:cNvPr id="643" name="Google Shape;643;p67"/>
          <p:cNvSpPr txBox="1"/>
          <p:nvPr/>
        </p:nvSpPr>
        <p:spPr>
          <a:xfrm>
            <a:off x="407550" y="2305575"/>
            <a:ext cx="10325400" cy="3720300"/>
          </a:xfrm>
          <a:prstGeom prst="rect">
            <a:avLst/>
          </a:prstGeom>
          <a:noFill/>
          <a:ln>
            <a:noFill/>
          </a:ln>
        </p:spPr>
        <p:txBody>
          <a:bodyPr anchorCtr="0" anchor="t" bIns="91425" lIns="91425" spcFirstLastPara="1" rIns="91425" wrap="square" tIns="91425">
            <a:noAutofit/>
          </a:bodyPr>
          <a:lstStyle/>
          <a:p>
            <a:pPr indent="-349250" lvl="0" marL="457200" marR="0" rtl="0" algn="l">
              <a:lnSpc>
                <a:spcPct val="100000"/>
              </a:lnSpc>
              <a:spcBef>
                <a:spcPts val="0"/>
              </a:spcBef>
              <a:spcAft>
                <a:spcPts val="0"/>
              </a:spcAft>
              <a:buClr>
                <a:schemeClr val="lt1"/>
              </a:buClr>
              <a:buSzPts val="1900"/>
              <a:buFont typeface="Trebuchet MS"/>
              <a:buChar char="●"/>
            </a:pPr>
            <a:r>
              <a:rPr b="0" i="0" lang="en-US" sz="1900" u="none" cap="none" strike="noStrike">
                <a:solidFill>
                  <a:schemeClr val="lt1"/>
                </a:solidFill>
                <a:latin typeface="Trebuchet MS"/>
                <a:ea typeface="Trebuchet MS"/>
                <a:cs typeface="Trebuchet MS"/>
                <a:sym typeface="Trebuchet MS"/>
              </a:rPr>
              <a:t>Hydrogen and oxygen storage are both implemented with the thought that the water on Mars will be accessible. </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lt1"/>
              </a:buClr>
              <a:buSzPts val="1900"/>
              <a:buFont typeface="Trebuchet MS"/>
              <a:buNone/>
            </a:pPr>
            <a:r>
              <a:t/>
            </a:r>
            <a:endParaRPr b="0" i="0" sz="1900" u="none" cap="none" strike="noStrike">
              <a:solidFill>
                <a:schemeClr val="lt1"/>
              </a:solidFill>
              <a:latin typeface="Trebuchet MS"/>
              <a:ea typeface="Trebuchet MS"/>
              <a:cs typeface="Trebuchet MS"/>
              <a:sym typeface="Trebuchet MS"/>
            </a:endParaRPr>
          </a:p>
          <a:p>
            <a:pPr indent="-349250" lvl="0" marL="457200" marR="0" rtl="0" algn="l">
              <a:lnSpc>
                <a:spcPct val="100000"/>
              </a:lnSpc>
              <a:spcBef>
                <a:spcPts val="0"/>
              </a:spcBef>
              <a:spcAft>
                <a:spcPts val="0"/>
              </a:spcAft>
              <a:buClr>
                <a:schemeClr val="lt1"/>
              </a:buClr>
              <a:buSzPts val="1900"/>
              <a:buFont typeface="Trebuchet MS"/>
              <a:buChar char="●"/>
            </a:pPr>
            <a:r>
              <a:rPr b="0" i="0" lang="en-US" sz="1900" u="none" cap="none" strike="noStrike">
                <a:solidFill>
                  <a:schemeClr val="lt1"/>
                </a:solidFill>
                <a:latin typeface="Trebuchet MS"/>
                <a:ea typeface="Trebuchet MS"/>
                <a:cs typeface="Trebuchet MS"/>
                <a:sym typeface="Trebuchet MS"/>
              </a:rPr>
              <a:t>Hydrogen, oxygen and nitrogen must be converted from the gas to liquid phase. These cryogenic liquids can be stored in a tube-in-tank storage unit, which should minimize the gas lost from the boil-off effect. </a:t>
            </a:r>
            <a:endParaRPr b="0" i="0" sz="14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chemeClr val="lt1"/>
              </a:buClr>
              <a:buSzPts val="1900"/>
              <a:buFont typeface="Trebuchet MS"/>
              <a:buNone/>
            </a:pPr>
            <a:r>
              <a:t/>
            </a:r>
            <a:endParaRPr b="0" i="0" sz="1900" u="none" cap="none" strike="noStrike">
              <a:solidFill>
                <a:schemeClr val="lt1"/>
              </a:solidFill>
              <a:latin typeface="Trebuchet MS"/>
              <a:ea typeface="Trebuchet MS"/>
              <a:cs typeface="Trebuchet MS"/>
              <a:sym typeface="Trebuchet MS"/>
            </a:endParaRPr>
          </a:p>
          <a:p>
            <a:pPr indent="-349250" lvl="0" marL="457200" marR="0" rtl="0" algn="l">
              <a:lnSpc>
                <a:spcPct val="100000"/>
              </a:lnSpc>
              <a:spcBef>
                <a:spcPts val="0"/>
              </a:spcBef>
              <a:spcAft>
                <a:spcPts val="0"/>
              </a:spcAft>
              <a:buClr>
                <a:schemeClr val="lt1"/>
              </a:buClr>
              <a:buSzPts val="1900"/>
              <a:buFont typeface="Trebuchet MS"/>
              <a:buChar char="●"/>
            </a:pPr>
            <a:r>
              <a:rPr b="0" i="0" lang="en-US" sz="1900" u="none" cap="none" strike="noStrike">
                <a:solidFill>
                  <a:schemeClr val="lt1"/>
                </a:solidFill>
                <a:latin typeface="Trebuchet MS"/>
                <a:ea typeface="Trebuchet MS"/>
                <a:cs typeface="Trebuchet MS"/>
                <a:sym typeface="Trebuchet MS"/>
              </a:rPr>
              <a:t>If water is accessible on Mars, hydrogen and oxygen </a:t>
            </a:r>
            <a:endParaRPr b="0" i="0" sz="19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Trebuchet MS"/>
                <a:ea typeface="Trebuchet MS"/>
                <a:cs typeface="Trebuchet MS"/>
                <a:sym typeface="Trebuchet MS"/>
              </a:rPr>
              <a:t>	can be produced via the Sabatier Reaction.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Trebuchet MS"/>
              <a:ea typeface="Trebuchet MS"/>
              <a:cs typeface="Trebuchet MS"/>
              <a:sym typeface="Trebuchet MS"/>
            </a:endParaRPr>
          </a:p>
          <a:p>
            <a:pPr indent="-349250" lvl="0" marL="457200" marR="0" rtl="0" algn="l">
              <a:lnSpc>
                <a:spcPct val="100000"/>
              </a:lnSpc>
              <a:spcBef>
                <a:spcPts val="0"/>
              </a:spcBef>
              <a:spcAft>
                <a:spcPts val="0"/>
              </a:spcAft>
              <a:buClr>
                <a:schemeClr val="lt1"/>
              </a:buClr>
              <a:buSzPts val="1900"/>
              <a:buFont typeface="Trebuchet MS"/>
              <a:buChar char="●"/>
            </a:pPr>
            <a:r>
              <a:rPr b="0" i="0" lang="en-US" sz="1900" u="none" cap="none" strike="noStrike">
                <a:solidFill>
                  <a:schemeClr val="lt1"/>
                </a:solidFill>
                <a:latin typeface="Trebuchet MS"/>
                <a:ea typeface="Trebuchet MS"/>
                <a:cs typeface="Trebuchet MS"/>
                <a:sym typeface="Trebuchet MS"/>
              </a:rPr>
              <a:t>Nitrogen can be obtained with argon by taking in</a:t>
            </a:r>
            <a:endParaRPr b="0" i="0" sz="19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Trebuchet MS"/>
                <a:ea typeface="Trebuchet MS"/>
                <a:cs typeface="Trebuchet MS"/>
                <a:sym typeface="Trebuchet MS"/>
              </a:rPr>
              <a:t>	compressed atmosphere and selectively filtering</a:t>
            </a:r>
            <a:endParaRPr b="0" i="0" sz="1900" u="none" cap="none" strike="noStrike">
              <a:solidFill>
                <a:schemeClr val="lt1"/>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lt1"/>
                </a:solidFill>
                <a:latin typeface="Trebuchet MS"/>
                <a:ea typeface="Trebuchet MS"/>
                <a:cs typeface="Trebuchet MS"/>
                <a:sym typeface="Trebuchet MS"/>
              </a:rPr>
              <a:t>	them to a cooling system.</a:t>
            </a:r>
            <a:endParaRPr b="0" i="0" sz="1900" u="none" cap="none" strike="noStrike">
              <a:solidFill>
                <a:schemeClr val="lt1"/>
              </a:solidFill>
              <a:latin typeface="Trebuchet MS"/>
              <a:ea typeface="Trebuchet MS"/>
              <a:cs typeface="Trebuchet MS"/>
              <a:sym typeface="Trebuchet MS"/>
            </a:endParaRPr>
          </a:p>
        </p:txBody>
      </p:sp>
      <p:pic>
        <p:nvPicPr>
          <p:cNvPr id="644" name="Google Shape;644;p67"/>
          <p:cNvPicPr preferRelativeResize="0"/>
          <p:nvPr/>
        </p:nvPicPr>
        <p:blipFill rotWithShape="1">
          <a:blip r:embed="rId3">
            <a:alphaModFix/>
          </a:blip>
          <a:srcRect b="0" l="0" r="0" t="0"/>
          <a:stretch/>
        </p:blipFill>
        <p:spPr>
          <a:xfrm>
            <a:off x="7350100" y="4322447"/>
            <a:ext cx="4562475" cy="2276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68"/>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Design Constraints and Challenges </a:t>
            </a:r>
            <a:endParaRPr b="0" i="0" sz="3600" u="none" cap="none" strike="noStrike">
              <a:solidFill>
                <a:schemeClr val="lt1"/>
              </a:solidFill>
              <a:latin typeface="Trebuchet MS"/>
              <a:ea typeface="Trebuchet MS"/>
              <a:cs typeface="Trebuchet MS"/>
              <a:sym typeface="Trebuchet MS"/>
            </a:endParaRPr>
          </a:p>
        </p:txBody>
      </p:sp>
      <p:sp>
        <p:nvSpPr>
          <p:cNvPr id="650" name="Google Shape;650;p68"/>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Autofit/>
          </a:bodyPr>
          <a:lstStyle/>
          <a:p>
            <a:pPr indent="-285750" lvl="0" marL="285750" marR="0" rtl="0" algn="l">
              <a:lnSpc>
                <a:spcPct val="90000"/>
              </a:lnSpc>
              <a:spcBef>
                <a:spcPts val="1000"/>
              </a:spcBef>
              <a:spcAft>
                <a:spcPts val="0"/>
              </a:spcAft>
              <a:buClr>
                <a:schemeClr val="lt1"/>
              </a:buClr>
              <a:buSzPts val="2400"/>
              <a:buFont typeface="Arial"/>
              <a:buChar char="•"/>
            </a:pPr>
            <a:r>
              <a:rPr b="0" i="0" lang="en-US" sz="1800" u="none" cap="none" strike="noStrike">
                <a:solidFill>
                  <a:schemeClr val="lt1"/>
                </a:solidFill>
                <a:latin typeface="Trebuchet MS"/>
                <a:ea typeface="Trebuchet MS"/>
                <a:cs typeface="Trebuchet MS"/>
                <a:sym typeface="Trebuchet MS"/>
              </a:rPr>
              <a:t>Prototype limitation </a:t>
            </a:r>
            <a:endParaRPr b="0" i="0" sz="18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1800" u="none" cap="none" strike="noStrike">
                <a:solidFill>
                  <a:schemeClr val="lt1"/>
                </a:solidFill>
                <a:latin typeface="Trebuchet MS"/>
                <a:ea typeface="Trebuchet MS"/>
                <a:cs typeface="Trebuchet MS"/>
                <a:sym typeface="Trebuchet MS"/>
              </a:rPr>
              <a:t>Time limitations</a:t>
            </a:r>
            <a:endParaRPr/>
          </a:p>
          <a:p>
            <a:pPr indent="-228600" lvl="0" marL="228600" marR="0" rtl="0" algn="l">
              <a:lnSpc>
                <a:spcPct val="90000"/>
              </a:lnSpc>
              <a:spcBef>
                <a:spcPts val="1000"/>
              </a:spcBef>
              <a:spcAft>
                <a:spcPts val="0"/>
              </a:spcAft>
              <a:buClr>
                <a:schemeClr val="lt1"/>
              </a:buClr>
              <a:buSzPts val="2400"/>
              <a:buFont typeface="Arial"/>
              <a:buChar char="•"/>
            </a:pPr>
            <a:r>
              <a:rPr b="0" i="0" lang="en-US" sz="1800" u="none" cap="none" strike="noStrike">
                <a:solidFill>
                  <a:schemeClr val="lt1"/>
                </a:solidFill>
                <a:latin typeface="Trebuchet MS"/>
                <a:ea typeface="Trebuchet MS"/>
                <a:cs typeface="Trebuchet MS"/>
                <a:sym typeface="Trebuchet MS"/>
              </a:rPr>
              <a:t>High amount of people in the team </a:t>
            </a:r>
            <a:endParaRPr/>
          </a:p>
          <a:p>
            <a:pPr indent="-228600" lvl="0" marL="228600" marR="0" rtl="0" algn="l">
              <a:lnSpc>
                <a:spcPct val="90000"/>
              </a:lnSpc>
              <a:spcBef>
                <a:spcPts val="1000"/>
              </a:spcBef>
              <a:spcAft>
                <a:spcPts val="0"/>
              </a:spcAft>
              <a:buClr>
                <a:schemeClr val="lt1"/>
              </a:buClr>
              <a:buSzPts val="2400"/>
              <a:buFont typeface="Arial"/>
              <a:buChar char="•"/>
            </a:pPr>
            <a:r>
              <a:rPr b="0" i="0" lang="en-US" sz="1800" u="none" cap="none" strike="noStrike">
                <a:solidFill>
                  <a:schemeClr val="lt1"/>
                </a:solidFill>
                <a:latin typeface="Trebuchet MS"/>
                <a:ea typeface="Trebuchet MS"/>
                <a:cs typeface="Trebuchet MS"/>
                <a:sym typeface="Trebuchet MS"/>
              </a:rPr>
              <a:t>Content management</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1800" u="none" cap="none" strike="noStrike">
                <a:solidFill>
                  <a:schemeClr val="lt1"/>
                </a:solidFill>
                <a:latin typeface="Trebuchet MS"/>
                <a:ea typeface="Trebuchet MS"/>
                <a:cs typeface="Trebuchet MS"/>
                <a:sym typeface="Trebuchet MS"/>
              </a:rPr>
              <a:t>Wait time on controllers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1800" u="none" cap="none" strike="noStrike">
                <a:solidFill>
                  <a:schemeClr val="lt1"/>
                </a:solidFill>
                <a:latin typeface="Trebuchet MS"/>
                <a:ea typeface="Trebuchet MS"/>
                <a:cs typeface="Trebuchet MS"/>
                <a:sym typeface="Trebuchet MS"/>
              </a:rPr>
              <a:t>Component additions to the original prototype design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1800" u="none" cap="none" strike="noStrike">
                <a:solidFill>
                  <a:schemeClr val="lt1"/>
                </a:solidFill>
                <a:latin typeface="Trebuchet MS"/>
                <a:ea typeface="Trebuchet MS"/>
                <a:cs typeface="Trebuchet MS"/>
                <a:sym typeface="Trebuchet MS"/>
              </a:rPr>
              <a:t>Material studies for the theoretical growth environment</a:t>
            </a:r>
            <a:endParaRPr b="0" i="0" sz="18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78121"/>
            </a:gs>
            <a:gs pos="50000">
              <a:srgbClr val="D54006"/>
            </a:gs>
            <a:gs pos="100000">
              <a:srgbClr val="8C0000"/>
            </a:gs>
          </a:gsLst>
          <a:lin ang="2520000" scaled="0"/>
        </a:gradFill>
      </p:bgPr>
    </p:bg>
    <p:spTree>
      <p:nvGrpSpPr>
        <p:cNvPr id="654" name="Shape 654"/>
        <p:cNvGrpSpPr/>
        <p:nvPr/>
      </p:nvGrpSpPr>
      <p:grpSpPr>
        <a:xfrm>
          <a:off x="0" y="0"/>
          <a:ext cx="0" cy="0"/>
          <a:chOff x="0" y="0"/>
          <a:chExt cx="0" cy="0"/>
        </a:xfrm>
      </p:grpSpPr>
      <p:sp>
        <p:nvSpPr>
          <p:cNvPr id="655" name="Google Shape;655;p69"/>
          <p:cNvSpPr/>
          <p:nvPr/>
        </p:nvSpPr>
        <p:spPr>
          <a:xfrm>
            <a:off x="0" y="-1"/>
            <a:ext cx="12188825"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pic>
        <p:nvPicPr>
          <p:cNvPr descr="A close up of a building  Description generated with very high confidence" id="656" name="Google Shape;656;p69"/>
          <p:cNvPicPr preferRelativeResize="0"/>
          <p:nvPr/>
        </p:nvPicPr>
        <p:blipFill rotWithShape="1">
          <a:blip r:embed="rId3">
            <a:alphaModFix amt="10000"/>
          </a:blip>
          <a:srcRect b="0" l="0" r="0" t="0"/>
          <a:stretch/>
        </p:blipFill>
        <p:spPr>
          <a:xfrm>
            <a:off x="-3176" y="0"/>
            <a:ext cx="12192000" cy="6858000"/>
          </a:xfrm>
          <a:prstGeom prst="rect">
            <a:avLst/>
          </a:prstGeom>
          <a:noFill/>
          <a:ln>
            <a:noFill/>
          </a:ln>
        </p:spPr>
      </p:pic>
      <p:sp>
        <p:nvSpPr>
          <p:cNvPr id="657" name="Google Shape;657;p69"/>
          <p:cNvSpPr/>
          <p:nvPr/>
        </p:nvSpPr>
        <p:spPr>
          <a:xfrm>
            <a:off x="7598325" y="0"/>
            <a:ext cx="4636008" cy="685800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658" name="Google Shape;658;p69"/>
          <p:cNvSpPr/>
          <p:nvPr/>
        </p:nvSpPr>
        <p:spPr>
          <a:xfrm>
            <a:off x="2" y="609600"/>
            <a:ext cx="7876030"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close up of a logo  Description generated with very high confidence" id="659" name="Google Shape;659;p69"/>
          <p:cNvPicPr preferRelativeResize="0"/>
          <p:nvPr/>
        </p:nvPicPr>
        <p:blipFill rotWithShape="1">
          <a:blip r:embed="rId4">
            <a:alphaModFix/>
          </a:blip>
          <a:srcRect b="0" l="0" r="0" t="0"/>
          <a:stretch/>
        </p:blipFill>
        <p:spPr>
          <a:xfrm>
            <a:off x="2" y="1970240"/>
            <a:ext cx="7967048" cy="321164"/>
          </a:xfrm>
          <a:prstGeom prst="rect">
            <a:avLst/>
          </a:prstGeom>
          <a:noFill/>
          <a:ln>
            <a:noFill/>
          </a:ln>
        </p:spPr>
      </p:pic>
      <p:sp>
        <p:nvSpPr>
          <p:cNvPr id="660" name="Google Shape;660;p69"/>
          <p:cNvSpPr/>
          <p:nvPr/>
        </p:nvSpPr>
        <p:spPr>
          <a:xfrm>
            <a:off x="8246423" y="642795"/>
            <a:ext cx="3347830" cy="5575125"/>
          </a:xfrm>
          <a:prstGeom prst="rect">
            <a:avLst/>
          </a:prstGeom>
          <a:solidFill>
            <a:schemeClr val="lt1"/>
          </a:solidFill>
          <a:ln>
            <a:noFill/>
          </a:ln>
          <a:effectLst>
            <a:outerShdw blurRad="76200" rotWithShape="0" algn="t" dir="5040000" dist="635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pic>
        <p:nvPicPr>
          <p:cNvPr descr="Image result for nasa" id="661" name="Google Shape;661;p69"/>
          <p:cNvPicPr preferRelativeResize="0"/>
          <p:nvPr/>
        </p:nvPicPr>
        <p:blipFill rotWithShape="1">
          <a:blip r:embed="rId5">
            <a:alphaModFix/>
          </a:blip>
          <a:srcRect b="0" l="0" r="0" t="0"/>
          <a:stretch/>
        </p:blipFill>
        <p:spPr>
          <a:xfrm>
            <a:off x="8554752" y="1043009"/>
            <a:ext cx="2731172" cy="1365586"/>
          </a:xfrm>
          <a:prstGeom prst="rect">
            <a:avLst/>
          </a:prstGeom>
          <a:noFill/>
          <a:ln>
            <a:noFill/>
          </a:ln>
        </p:spPr>
      </p:pic>
      <p:pic>
        <p:nvPicPr>
          <p:cNvPr descr="A picture containing device  Description generated with high confidence" id="662" name="Google Shape;662;p69"/>
          <p:cNvPicPr preferRelativeResize="0"/>
          <p:nvPr/>
        </p:nvPicPr>
        <p:blipFill rotWithShape="1">
          <a:blip r:embed="rId6">
            <a:alphaModFix/>
          </a:blip>
          <a:srcRect b="0" l="0" r="0" t="0"/>
          <a:stretch/>
        </p:blipFill>
        <p:spPr>
          <a:xfrm>
            <a:off x="8548738" y="4755913"/>
            <a:ext cx="2743200" cy="747521"/>
          </a:xfrm>
          <a:prstGeom prst="rect">
            <a:avLst/>
          </a:prstGeom>
          <a:noFill/>
          <a:ln>
            <a:noFill/>
          </a:ln>
        </p:spPr>
      </p:pic>
      <p:pic>
        <p:nvPicPr>
          <p:cNvPr descr="A close up of a logo  Description generated with high confidence" id="663" name="Google Shape;663;p69"/>
          <p:cNvPicPr preferRelativeResize="0"/>
          <p:nvPr/>
        </p:nvPicPr>
        <p:blipFill rotWithShape="1">
          <a:blip r:embed="rId7">
            <a:alphaModFix/>
          </a:blip>
          <a:srcRect b="0" l="0" r="0" t="0"/>
          <a:stretch/>
        </p:blipFill>
        <p:spPr>
          <a:xfrm>
            <a:off x="9040071" y="2621622"/>
            <a:ext cx="1760533" cy="1575678"/>
          </a:xfrm>
          <a:prstGeom prst="rect">
            <a:avLst/>
          </a:prstGeom>
          <a:noFill/>
          <a:ln>
            <a:noFill/>
          </a:ln>
        </p:spPr>
      </p:pic>
      <p:sp>
        <p:nvSpPr>
          <p:cNvPr id="664" name="Google Shape;664;p69"/>
          <p:cNvSpPr txBox="1"/>
          <p:nvPr>
            <p:ph type="title"/>
          </p:nvPr>
        </p:nvSpPr>
        <p:spPr>
          <a:xfrm>
            <a:off x="680321" y="753228"/>
            <a:ext cx="7087552"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Acknowledgements</a:t>
            </a:r>
            <a:endParaRPr b="0" i="0" sz="3600" u="none" cap="none" strike="noStrike">
              <a:solidFill>
                <a:schemeClr val="lt1"/>
              </a:solidFill>
              <a:latin typeface="Trebuchet MS"/>
              <a:ea typeface="Trebuchet MS"/>
              <a:cs typeface="Trebuchet MS"/>
              <a:sym typeface="Trebuchet MS"/>
            </a:endParaRPr>
          </a:p>
        </p:txBody>
      </p:sp>
      <p:sp>
        <p:nvSpPr>
          <p:cNvPr id="665" name="Google Shape;665;p69"/>
          <p:cNvSpPr txBox="1"/>
          <p:nvPr>
            <p:ph idx="1" type="body"/>
          </p:nvPr>
        </p:nvSpPr>
        <p:spPr>
          <a:xfrm>
            <a:off x="680321" y="2336873"/>
            <a:ext cx="6423211" cy="359931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000"/>
              <a:buFont typeface="Arial"/>
              <a:buChar char="•"/>
            </a:pPr>
            <a:r>
              <a:rPr b="0" i="0" lang="en-US" sz="2000" u="none" cap="none" strike="noStrike">
                <a:solidFill>
                  <a:schemeClr val="lt1"/>
                </a:solidFill>
                <a:latin typeface="Trebuchet MS"/>
                <a:ea typeface="Trebuchet MS"/>
                <a:cs typeface="Trebuchet MS"/>
                <a:sym typeface="Trebuchet MS"/>
              </a:rPr>
              <a:t>Dr. Martz, Dr. Moreno, and Dr.Tzouanas Department of Natural Sciences UHD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000"/>
              <a:buFont typeface="Arial"/>
              <a:buChar char="•"/>
            </a:pPr>
            <a:r>
              <a:rPr b="0" i="0" lang="en-US" sz="2000" u="none" cap="none" strike="noStrike">
                <a:solidFill>
                  <a:schemeClr val="lt1"/>
                </a:solidFill>
                <a:latin typeface="Trebuchet MS"/>
                <a:ea typeface="Trebuchet MS"/>
                <a:cs typeface="Trebuchet MS"/>
                <a:sym typeface="Trebuchet MS"/>
              </a:rPr>
              <a:t>NASA Glenn Research Center</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000"/>
              <a:buFont typeface="Arial"/>
              <a:buChar char="•"/>
            </a:pPr>
            <a:r>
              <a:rPr b="0" i="0" lang="en-US" sz="2000" u="none" cap="none" strike="noStrike">
                <a:solidFill>
                  <a:schemeClr val="lt1"/>
                </a:solidFill>
                <a:latin typeface="Trebuchet MS"/>
                <a:ea typeface="Trebuchet MS"/>
                <a:cs typeface="Trebuchet MS"/>
                <a:sym typeface="Trebuchet MS"/>
              </a:rPr>
              <a:t>Houston PREP</a:t>
            </a:r>
            <a:endParaRPr b="0" i="0" sz="24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0"/>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Research Goal</a:t>
            </a:r>
            <a:endParaRPr b="0" i="0" sz="3600" u="none" cap="none" strike="noStrike">
              <a:solidFill>
                <a:schemeClr val="lt1"/>
              </a:solidFill>
              <a:latin typeface="Trebuchet MS"/>
              <a:ea typeface="Trebuchet MS"/>
              <a:cs typeface="Trebuchet MS"/>
              <a:sym typeface="Trebuchet MS"/>
            </a:endParaRPr>
          </a:p>
        </p:txBody>
      </p:sp>
      <p:sp>
        <p:nvSpPr>
          <p:cNvPr id="425" name="Google Shape;425;p40"/>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To maintain an Earth-independent colony by developing agricultural techniques that can be used to extract, refine, and store essential resources.</a:t>
            </a:r>
            <a:endParaRPr b="0" i="0" sz="2400" u="none" cap="none" strike="noStrike">
              <a:solidFill>
                <a:schemeClr val="lt1"/>
              </a:solidFill>
              <a:latin typeface="Trebuchet MS"/>
              <a:ea typeface="Trebuchet MS"/>
              <a:cs typeface="Trebuchet MS"/>
              <a:sym typeface="Trebuchet MS"/>
            </a:endParaRPr>
          </a:p>
          <a:p>
            <a:pPr indent="0" lvl="0" marL="0" marR="0" rtl="0" algn="l">
              <a:lnSpc>
                <a:spcPct val="90000"/>
              </a:lnSpc>
              <a:spcBef>
                <a:spcPts val="0"/>
              </a:spcBef>
              <a:spcAft>
                <a:spcPts val="0"/>
              </a:spcAft>
              <a:buClr>
                <a:schemeClr val="lt1"/>
              </a:buClr>
              <a:buSzPts val="2400"/>
              <a:buFont typeface="Arial"/>
              <a:buNone/>
            </a:pPr>
            <a:r>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These agricultural techniques will be applied to different plant species to extract the highest quantities of food, oxygen, and biofuels. </a:t>
            </a:r>
            <a:endParaRPr b="0" i="0" sz="2400" u="none" cap="none" strike="noStrike">
              <a:solidFill>
                <a:schemeClr val="lt1"/>
              </a:solidFill>
              <a:latin typeface="Trebuchet MS"/>
              <a:ea typeface="Trebuchet MS"/>
              <a:cs typeface="Trebuchet MS"/>
              <a:sym typeface="Trebuchet MS"/>
            </a:endParaRPr>
          </a:p>
          <a:p>
            <a:pPr indent="-76200" lvl="0" marL="228600" marR="0" rtl="0" algn="l">
              <a:lnSpc>
                <a:spcPct val="90000"/>
              </a:lnSpc>
              <a:spcBef>
                <a:spcPts val="0"/>
              </a:spcBef>
              <a:spcAft>
                <a:spcPts val="0"/>
              </a:spcAft>
              <a:buClr>
                <a:schemeClr val="lt1"/>
              </a:buClr>
              <a:buSzPts val="2400"/>
              <a:buFont typeface="Arial"/>
              <a:buNone/>
            </a:pPr>
            <a:r>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To model this theoretical design the team will be building a prototype that will mimic the Mars soil environment. </a:t>
            </a:r>
            <a:endParaRPr b="0" i="0" sz="24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1"/>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Project Overview</a:t>
            </a:r>
            <a:endParaRPr b="0" i="0" sz="3600" u="none" cap="none" strike="noStrike">
              <a:solidFill>
                <a:schemeClr val="lt1"/>
              </a:solidFill>
              <a:latin typeface="Trebuchet MS"/>
              <a:ea typeface="Trebuchet MS"/>
              <a:cs typeface="Trebuchet MS"/>
              <a:sym typeface="Trebuchet MS"/>
            </a:endParaRPr>
          </a:p>
        </p:txBody>
      </p:sp>
      <p:graphicFrame>
        <p:nvGraphicFramePr>
          <p:cNvPr id="431" name="Google Shape;431;p41"/>
          <p:cNvGraphicFramePr/>
          <p:nvPr/>
        </p:nvGraphicFramePr>
        <p:xfrm>
          <a:off x="1332505" y="2396374"/>
          <a:ext cx="3000000" cy="3000000"/>
        </p:xfrm>
        <a:graphic>
          <a:graphicData uri="http://schemas.openxmlformats.org/drawingml/2006/table">
            <a:tbl>
              <a:tblPr bandRow="1" firstRow="1">
                <a:noFill/>
                <a:tableStyleId>{F90068DA-162D-440A-AEEB-8C305562F320}</a:tableStyleId>
              </a:tblPr>
              <a:tblGrid>
                <a:gridCol w="1905400"/>
                <a:gridCol w="1905400"/>
                <a:gridCol w="1905400"/>
                <a:gridCol w="1905400"/>
                <a:gridCol w="1905400"/>
              </a:tblGrid>
              <a:tr h="1778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Major Deliverables </a:t>
                      </a:r>
                      <a:endParaRPr sz="1400" u="none" cap="none" strike="noStrike"/>
                    </a:p>
                  </a:txBody>
                  <a:tcPr marT="45725" marB="45725" marR="91450" marL="91450"/>
                </a:tc>
                <a:tc gridSpan="4">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Project Components</a:t>
                      </a:r>
                      <a:endParaRPr sz="1400" u="none" cap="none" strike="noStrike"/>
                    </a:p>
                  </a:txBody>
                  <a:tcPr marT="45725" marB="45725" marR="91450" marL="91450"/>
                </a:tc>
                <a:tc hMerge="1"/>
                <a:tc hMerge="1"/>
                <a:tc hMerge="1"/>
              </a:tr>
              <a:tr h="2770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Prototype </a:t>
                      </a:r>
                      <a:endParaRPr sz="1400" u="none" cap="none" strike="noStrike"/>
                    </a:p>
                  </a:txBody>
                  <a:tcPr marT="45725" marB="45725" marR="91450" marL="91450"/>
                </a:tc>
                <a:tc>
                  <a:txBody>
                    <a:bodyPr/>
                    <a:lstStyle/>
                    <a:p>
                      <a:pPr indent="-342900" lvl="0" marL="342900" marR="0" rtl="0" algn="ctr">
                        <a:lnSpc>
                          <a:spcPct val="100000"/>
                        </a:lnSpc>
                        <a:spcBef>
                          <a:spcPts val="0"/>
                        </a:spcBef>
                        <a:spcAft>
                          <a:spcPts val="0"/>
                        </a:spcAft>
                        <a:buClr>
                          <a:srgbClr val="000000"/>
                        </a:buClr>
                        <a:buSzPts val="1400"/>
                        <a:buFont typeface="Trebuchet MS"/>
                        <a:buAutoNum type="arabicParenR"/>
                      </a:pPr>
                      <a:r>
                        <a:rPr lang="en-US" sz="1400" u="none" cap="none" strike="noStrike"/>
                        <a:t>Resources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2) Extraction</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 Refinement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4) Storage</a:t>
                      </a:r>
                      <a:endParaRPr sz="1400" u="none" cap="none" strike="noStrike"/>
                    </a:p>
                  </a:txBody>
                  <a:tcPr marT="45725" marB="45725" marR="91450" marL="91450"/>
                </a:tc>
              </a:tr>
              <a:tr h="1888950">
                <a:tc rowSpan="2">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Theoretical Model</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-Oxygen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-Carbon dioxide</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-Hydrogen</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-Food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-Biofuels </a:t>
                      </a:r>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-Nitrogen</a:t>
                      </a:r>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-natural gas </a:t>
                      </a:r>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-Plants</a:t>
                      </a:r>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-source of Nitrogen</a:t>
                      </a:r>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-Combination of carbon dioxide and hydrogen </a:t>
                      </a:r>
                      <a:endParaRPr/>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-Refinement of biofuels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-Gas tanks</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-Fuel Tanks</a:t>
                      </a:r>
                      <a:endParaRPr sz="1400" u="none" cap="none" strike="noStrike"/>
                    </a:p>
                  </a:txBody>
                  <a:tcPr marT="45725" marB="45725" marR="91450" marL="91450"/>
                </a:tc>
              </a:tr>
              <a:tr h="1485975">
                <a:tc vMerge="1"/>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-Sun </a:t>
                      </a:r>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-Nuclear Isotope </a:t>
                      </a:r>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-Chemical energy</a:t>
                      </a:r>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-Perchlorates </a:t>
                      </a:r>
                      <a:endParaRPr/>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-Water </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-Absorption of heat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-Battery technology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-Excavation of Martian soil </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-Distillation of water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-Purification of Martian soil to extract perchlorates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-Nuclear Reactor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-Batteries </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-Water reservoir</a:t>
                      </a:r>
                      <a:endParaRPr sz="1400" u="none" cap="none" strike="noStrike"/>
                    </a:p>
                    <a:p>
                      <a:pPr indent="0" lvl="0" marL="0" marR="0" rtl="0" algn="ctr">
                        <a:lnSpc>
                          <a:spcPct val="100000"/>
                        </a:lnSpc>
                        <a:spcBef>
                          <a:spcPts val="0"/>
                        </a:spcBef>
                        <a:spcAft>
                          <a:spcPts val="0"/>
                        </a:spcAft>
                        <a:buClr>
                          <a:srgbClr val="000000"/>
                        </a:buClr>
                        <a:buSzPts val="1400"/>
                        <a:buFont typeface="Arial"/>
                        <a:buNone/>
                      </a:pPr>
                      <a:r>
                        <a:rPr lang="en-US" sz="1400" u="none" cap="none" strike="noStrike"/>
                        <a:t>-Fuel tanks </a:t>
                      </a:r>
                      <a:endParaRPr sz="1400" u="none" cap="none" strike="noStrike"/>
                    </a:p>
                  </a:txBody>
                  <a:tcPr marT="45725" marB="45725" marR="91450" marL="91450"/>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2"/>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Design Challenge Project Overview (cont.)</a:t>
            </a:r>
            <a:endParaRPr b="0" i="0" sz="3600" u="none" cap="none" strike="noStrike">
              <a:solidFill>
                <a:schemeClr val="lt1"/>
              </a:solidFill>
              <a:latin typeface="Trebuchet MS"/>
              <a:ea typeface="Trebuchet MS"/>
              <a:cs typeface="Trebuchet MS"/>
              <a:sym typeface="Trebuchet MS"/>
            </a:endParaRPr>
          </a:p>
        </p:txBody>
      </p:sp>
      <p:sp>
        <p:nvSpPr>
          <p:cNvPr id="437" name="Google Shape;437;p42"/>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Arial"/>
              <a:buNone/>
            </a:pPr>
            <a:r>
              <a:rPr b="0" i="0" lang="en-US" sz="2400" u="none" cap="none" strike="noStrike">
                <a:solidFill>
                  <a:schemeClr val="lt1"/>
                </a:solidFill>
                <a:latin typeface="Trebuchet MS"/>
                <a:ea typeface="Trebuchet MS"/>
                <a:cs typeface="Trebuchet MS"/>
                <a:sym typeface="Trebuchet MS"/>
              </a:rPr>
              <a:t>Our project will be divided into four disciplinary areas:</a:t>
            </a:r>
            <a:endParaRPr b="0" i="0" sz="2400" u="none" cap="none" strike="noStrike">
              <a:solidFill>
                <a:schemeClr val="lt1"/>
              </a:solidFill>
              <a:latin typeface="Trebuchet MS"/>
              <a:ea typeface="Trebuchet MS"/>
              <a:cs typeface="Trebuchet MS"/>
              <a:sym typeface="Trebuchet MS"/>
            </a:endParaRPr>
          </a:p>
          <a:p>
            <a:pPr indent="0" lvl="0" marL="0" marR="0" rtl="0" algn="l">
              <a:lnSpc>
                <a:spcPct val="90000"/>
              </a:lnSpc>
              <a:spcBef>
                <a:spcPts val="1000"/>
              </a:spcBef>
              <a:spcAft>
                <a:spcPts val="0"/>
              </a:spcAft>
              <a:buClr>
                <a:schemeClr val="lt1"/>
              </a:buClr>
              <a:buSzPts val="2400"/>
              <a:buFont typeface="Arial"/>
              <a:buNone/>
            </a:pPr>
            <a:r>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Chemistry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Geology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Computation</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Electrical Engineering </a:t>
            </a:r>
            <a:endParaRPr b="0" i="0" sz="2400" u="none" cap="none" strike="noStrike">
              <a:solidFill>
                <a:schemeClr val="lt1"/>
              </a:solidFill>
              <a:latin typeface="Trebuchet MS"/>
              <a:ea typeface="Trebuchet MS"/>
              <a:cs typeface="Trebuchet MS"/>
              <a:sym typeface="Trebuchet MS"/>
            </a:endParaRPr>
          </a:p>
          <a:p>
            <a:pPr indent="-76200" lvl="0" marL="228600" marR="0" rtl="0" algn="l">
              <a:lnSpc>
                <a:spcPct val="90000"/>
              </a:lnSpc>
              <a:spcBef>
                <a:spcPts val="1000"/>
              </a:spcBef>
              <a:spcAft>
                <a:spcPts val="0"/>
              </a:spcAft>
              <a:buClr>
                <a:schemeClr val="lt1"/>
              </a:buClr>
              <a:buSzPts val="2400"/>
              <a:buFont typeface="Arial"/>
              <a:buNone/>
            </a:pPr>
            <a:r>
              <a:t/>
            </a:r>
            <a:endParaRPr b="0" i="0" sz="24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43"/>
          <p:cNvSpPr txBox="1"/>
          <p:nvPr>
            <p:ph type="title"/>
          </p:nvPr>
        </p:nvSpPr>
        <p:spPr>
          <a:xfrm>
            <a:off x="680321" y="753228"/>
            <a:ext cx="9613861"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Prototype Design</a:t>
            </a:r>
            <a:endParaRPr b="0" i="0" sz="3600" u="none" cap="none" strike="noStrike">
              <a:solidFill>
                <a:schemeClr val="lt1"/>
              </a:solidFill>
              <a:latin typeface="Trebuchet MS"/>
              <a:ea typeface="Trebuchet MS"/>
              <a:cs typeface="Trebuchet MS"/>
              <a:sym typeface="Trebuchet MS"/>
            </a:endParaRPr>
          </a:p>
        </p:txBody>
      </p:sp>
      <p:sp>
        <p:nvSpPr>
          <p:cNvPr id="443" name="Google Shape;443;p43"/>
          <p:cNvSpPr txBox="1"/>
          <p:nvPr>
            <p:ph idx="1" type="body"/>
          </p:nvPr>
        </p:nvSpPr>
        <p:spPr>
          <a:xfrm>
            <a:off x="680321" y="2336873"/>
            <a:ext cx="9613861" cy="3599316"/>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The prototype will gather tangible data to determine the most effective plant soil compositions, growth medium, essential nutrient levels, and sensor data management. </a:t>
            </a:r>
            <a:endParaRPr b="0" i="0" sz="2400" u="none" cap="none" strike="noStrike">
              <a:solidFill>
                <a:schemeClr val="lt1"/>
              </a:solidFill>
              <a:latin typeface="Trebuchet MS"/>
              <a:ea typeface="Trebuchet MS"/>
              <a:cs typeface="Trebuchet MS"/>
              <a:sym typeface="Trebuchet MS"/>
            </a:endParaRPr>
          </a:p>
          <a:p>
            <a:pPr indent="-76200" lvl="0" marL="228600" marR="0" rtl="0" algn="l">
              <a:lnSpc>
                <a:spcPct val="90000"/>
              </a:lnSpc>
              <a:spcBef>
                <a:spcPts val="1000"/>
              </a:spcBef>
              <a:spcAft>
                <a:spcPts val="0"/>
              </a:spcAft>
              <a:buClr>
                <a:schemeClr val="lt1"/>
              </a:buClr>
              <a:buSzPts val="2400"/>
              <a:buFont typeface="Arial"/>
              <a:buNone/>
            </a:pPr>
            <a:r>
              <a:t/>
            </a:r>
            <a:endParaRPr b="0" i="0" sz="2400" u="none" cap="none" strike="noStrike">
              <a:solidFill>
                <a:schemeClr val="lt1"/>
              </a:solidFill>
              <a:latin typeface="Trebuchet MS"/>
              <a:ea typeface="Trebuchet MS"/>
              <a:cs typeface="Trebuchet MS"/>
              <a:sym typeface="Trebuchet MS"/>
            </a:endParaRPr>
          </a:p>
          <a:p>
            <a:pPr indent="-228600" lvl="0" marL="228600" marR="0" rtl="0" algn="l">
              <a:lnSpc>
                <a:spcPct val="90000"/>
              </a:lnSpc>
              <a:spcBef>
                <a:spcPts val="1000"/>
              </a:spcBef>
              <a:spcAft>
                <a:spcPts val="0"/>
              </a:spcAft>
              <a:buClr>
                <a:schemeClr val="lt1"/>
              </a:buClr>
              <a:buSzPts val="2400"/>
              <a:buFont typeface="Arial"/>
              <a:buChar char="•"/>
            </a:pPr>
            <a:r>
              <a:rPr b="0" i="0" lang="en-US" sz="2400" u="none" cap="none" strike="noStrike">
                <a:solidFill>
                  <a:schemeClr val="lt1"/>
                </a:solidFill>
                <a:latin typeface="Trebuchet MS"/>
                <a:ea typeface="Trebuchet MS"/>
                <a:cs typeface="Trebuchet MS"/>
                <a:sym typeface="Trebuchet MS"/>
              </a:rPr>
              <a:t>Characterization methods such as biomass measurements, soil composition measurements and statistical analysis will be used to gather quantifiable data from the prototype.</a:t>
            </a:r>
            <a:endParaRPr b="0" i="0" sz="2400" u="none" cap="none" strike="noStrike">
              <a:solidFill>
                <a:schemeClr val="lt1"/>
              </a:solidFill>
              <a:latin typeface="Trebuchet MS"/>
              <a:ea typeface="Trebuchet MS"/>
              <a:cs typeface="Trebuchet MS"/>
              <a:sym typeface="Trebuchet MS"/>
            </a:endParaRPr>
          </a:p>
          <a:p>
            <a:pPr indent="-76200" lvl="0" marL="228600" marR="0" rtl="0" algn="l">
              <a:lnSpc>
                <a:spcPct val="90000"/>
              </a:lnSpc>
              <a:spcBef>
                <a:spcPts val="1000"/>
              </a:spcBef>
              <a:spcAft>
                <a:spcPts val="0"/>
              </a:spcAft>
              <a:buClr>
                <a:schemeClr val="lt1"/>
              </a:buClr>
              <a:buSzPts val="2400"/>
              <a:buFont typeface="Arial"/>
              <a:buNone/>
            </a:pPr>
            <a:r>
              <a:t/>
            </a:r>
            <a:endParaRPr b="0" i="0" sz="2400" u="none" cap="none" strike="noStrike">
              <a:solidFill>
                <a:schemeClr val="lt1"/>
              </a:solidFill>
              <a:latin typeface="Trebuchet MS"/>
              <a:ea typeface="Trebuchet MS"/>
              <a:cs typeface="Trebuchet MS"/>
              <a:sym typeface="Trebuchet MS"/>
            </a:endParaRPr>
          </a:p>
          <a:p>
            <a:pPr indent="-76200" lvl="0" marL="228600" marR="0" rtl="0" algn="l">
              <a:lnSpc>
                <a:spcPct val="90000"/>
              </a:lnSpc>
              <a:spcBef>
                <a:spcPts val="1000"/>
              </a:spcBef>
              <a:spcAft>
                <a:spcPts val="0"/>
              </a:spcAft>
              <a:buClr>
                <a:schemeClr val="lt1"/>
              </a:buClr>
              <a:buSzPts val="2400"/>
              <a:buFont typeface="Arial"/>
              <a:buNone/>
            </a:pPr>
            <a:r>
              <a:t/>
            </a:r>
            <a:endParaRPr b="0" i="0" sz="24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78121"/>
            </a:gs>
            <a:gs pos="50000">
              <a:srgbClr val="D54006"/>
            </a:gs>
            <a:gs pos="100000">
              <a:srgbClr val="8C0000"/>
            </a:gs>
          </a:gsLst>
          <a:lin ang="2520000" scaled="0"/>
        </a:gradFill>
      </p:bgPr>
    </p:bg>
    <p:spTree>
      <p:nvGrpSpPr>
        <p:cNvPr id="447" name="Shape 447"/>
        <p:cNvGrpSpPr/>
        <p:nvPr/>
      </p:nvGrpSpPr>
      <p:grpSpPr>
        <a:xfrm>
          <a:off x="0" y="0"/>
          <a:ext cx="0" cy="0"/>
          <a:chOff x="0" y="0"/>
          <a:chExt cx="0" cy="0"/>
        </a:xfrm>
      </p:grpSpPr>
      <p:sp>
        <p:nvSpPr>
          <p:cNvPr id="448" name="Google Shape;448;p44"/>
          <p:cNvSpPr/>
          <p:nvPr/>
        </p:nvSpPr>
        <p:spPr>
          <a:xfrm>
            <a:off x="0" y="-1"/>
            <a:ext cx="12188825" cy="6858001"/>
          </a:xfrm>
          <a:prstGeom prst="rect">
            <a:avLst/>
          </a:prstGeom>
          <a:gradFill>
            <a:gsLst>
              <a:gs pos="0">
                <a:srgbClr val="F78121"/>
              </a:gs>
              <a:gs pos="50000">
                <a:srgbClr val="D54006"/>
              </a:gs>
              <a:gs pos="100000">
                <a:srgbClr val="8C0000"/>
              </a:gs>
            </a:gsLst>
            <a:lin ang="252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pic>
        <p:nvPicPr>
          <p:cNvPr descr="A close up of a building  Description generated with very high confidence" id="449" name="Google Shape;449;p44"/>
          <p:cNvPicPr preferRelativeResize="0"/>
          <p:nvPr/>
        </p:nvPicPr>
        <p:blipFill rotWithShape="1">
          <a:blip r:embed="rId3">
            <a:alphaModFix amt="10000"/>
          </a:blip>
          <a:srcRect b="0" l="0" r="0" t="0"/>
          <a:stretch/>
        </p:blipFill>
        <p:spPr>
          <a:xfrm>
            <a:off x="0" y="0"/>
            <a:ext cx="12192000" cy="6858000"/>
          </a:xfrm>
          <a:prstGeom prst="rect">
            <a:avLst/>
          </a:prstGeom>
          <a:noFill/>
          <a:ln>
            <a:noFill/>
          </a:ln>
        </p:spPr>
      </p:pic>
      <p:sp>
        <p:nvSpPr>
          <p:cNvPr id="450" name="Google Shape;450;p44"/>
          <p:cNvSpPr/>
          <p:nvPr/>
        </p:nvSpPr>
        <p:spPr>
          <a:xfrm>
            <a:off x="2" y="609600"/>
            <a:ext cx="4959094" cy="1368198"/>
          </a:xfrm>
          <a:prstGeom prst="rect">
            <a:avLst/>
          </a:prstGeom>
          <a:solidFill>
            <a:srgbClr val="2626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A close up of a logo  Description generated with very high confidence" id="451" name="Google Shape;451;p44"/>
          <p:cNvPicPr preferRelativeResize="0"/>
          <p:nvPr/>
        </p:nvPicPr>
        <p:blipFill rotWithShape="1">
          <a:blip r:embed="rId4">
            <a:alphaModFix/>
          </a:blip>
          <a:srcRect b="0" l="0" r="0" t="0"/>
          <a:stretch/>
        </p:blipFill>
        <p:spPr>
          <a:xfrm>
            <a:off x="2" y="1970241"/>
            <a:ext cx="4956048" cy="199787"/>
          </a:xfrm>
          <a:prstGeom prst="rect">
            <a:avLst/>
          </a:prstGeom>
          <a:noFill/>
          <a:ln>
            <a:noFill/>
          </a:ln>
        </p:spPr>
      </p:pic>
      <p:pic>
        <p:nvPicPr>
          <p:cNvPr descr="A picture containing indoor, floor, kitchen, table  Description generated with very high confidence" id="452" name="Google Shape;452;p44"/>
          <p:cNvPicPr preferRelativeResize="0"/>
          <p:nvPr/>
        </p:nvPicPr>
        <p:blipFill rotWithShape="1">
          <a:blip r:embed="rId5">
            <a:alphaModFix/>
          </a:blip>
          <a:srcRect b="0" l="0" r="0" t="0"/>
          <a:stretch/>
        </p:blipFill>
        <p:spPr>
          <a:xfrm>
            <a:off x="5276090" y="1050085"/>
            <a:ext cx="6303134" cy="4727350"/>
          </a:xfrm>
          <a:prstGeom prst="rect">
            <a:avLst/>
          </a:prstGeom>
          <a:noFill/>
          <a:ln>
            <a:noFill/>
          </a:ln>
          <a:effectLst>
            <a:outerShdw blurRad="76200" rotWithShape="0" algn="tl" dir="5040000" dist="63500">
              <a:srgbClr val="000000">
                <a:alpha val="40000"/>
              </a:srgbClr>
            </a:outerShdw>
          </a:effectLst>
        </p:spPr>
      </p:pic>
      <p:sp>
        <p:nvSpPr>
          <p:cNvPr id="453" name="Google Shape;453;p44"/>
          <p:cNvSpPr txBox="1"/>
          <p:nvPr>
            <p:ph type="title"/>
          </p:nvPr>
        </p:nvSpPr>
        <p:spPr>
          <a:xfrm>
            <a:off x="680321" y="753228"/>
            <a:ext cx="4136123" cy="1080938"/>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2400"/>
              <a:buFont typeface="Trebuchet MS"/>
              <a:buNone/>
            </a:pPr>
            <a:r>
              <a:rPr b="0" i="0" lang="en-US" sz="2400" u="none" cap="none" strike="noStrike">
                <a:solidFill>
                  <a:schemeClr val="lt1"/>
                </a:solidFill>
                <a:latin typeface="Trebuchet MS"/>
                <a:ea typeface="Trebuchet MS"/>
                <a:cs typeface="Trebuchet MS"/>
                <a:sym typeface="Trebuchet MS"/>
              </a:rPr>
              <a:t>Prototype Design</a:t>
            </a:r>
            <a:endParaRPr b="0" i="0" sz="3600" u="none" cap="none" strike="noStrike">
              <a:solidFill>
                <a:schemeClr val="lt1"/>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45"/>
          <p:cNvSpPr txBox="1"/>
          <p:nvPr>
            <p:ph type="title"/>
          </p:nvPr>
        </p:nvSpPr>
        <p:spPr>
          <a:xfrm>
            <a:off x="680321" y="753228"/>
            <a:ext cx="9613800" cy="10809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chemeClr val="lt1"/>
              </a:buClr>
              <a:buSzPts val="3600"/>
              <a:buFont typeface="Trebuchet MS"/>
              <a:buNone/>
            </a:pPr>
            <a:r>
              <a:rPr b="0" i="0" lang="en-US" sz="3600" u="none" cap="none" strike="noStrike">
                <a:solidFill>
                  <a:schemeClr val="lt1"/>
                </a:solidFill>
                <a:latin typeface="Trebuchet MS"/>
                <a:ea typeface="Trebuchet MS"/>
                <a:cs typeface="Trebuchet MS"/>
                <a:sym typeface="Trebuchet MS"/>
              </a:rPr>
              <a:t>Growth environment experiment</a:t>
            </a:r>
            <a:endParaRPr b="0" i="0" sz="3600" u="none" cap="none" strike="noStrike">
              <a:solidFill>
                <a:schemeClr val="lt1"/>
              </a:solidFill>
              <a:latin typeface="Trebuchet MS"/>
              <a:ea typeface="Trebuchet MS"/>
              <a:cs typeface="Trebuchet MS"/>
              <a:sym typeface="Trebuchet MS"/>
            </a:endParaRPr>
          </a:p>
        </p:txBody>
      </p:sp>
      <p:sp>
        <p:nvSpPr>
          <p:cNvPr id="459" name="Google Shape;459;p45"/>
          <p:cNvSpPr txBox="1"/>
          <p:nvPr/>
        </p:nvSpPr>
        <p:spPr>
          <a:xfrm>
            <a:off x="456807" y="2271975"/>
            <a:ext cx="7051433" cy="3316025"/>
          </a:xfrm>
          <a:prstGeom prst="rect">
            <a:avLst/>
          </a:prstGeom>
          <a:noFill/>
          <a:ln>
            <a:noFill/>
          </a:ln>
        </p:spPr>
        <p:txBody>
          <a:bodyPr anchorCtr="0" anchor="t" bIns="24175" lIns="24175" spcFirstLastPara="1" rIns="24175" wrap="square" tIns="24175">
            <a:noAutofit/>
          </a:bodyPr>
          <a:lstStyle/>
          <a:p>
            <a:pPr indent="0" lvl="0" marL="0" marR="0" rtl="0" algn="l">
              <a:lnSpc>
                <a:spcPct val="115000"/>
              </a:lnSpc>
              <a:spcBef>
                <a:spcPts val="0"/>
              </a:spcBef>
              <a:spcAft>
                <a:spcPts val="0"/>
              </a:spcAft>
              <a:buClr>
                <a:schemeClr val="dk1"/>
              </a:buClr>
              <a:buSzPts val="300"/>
              <a:buFont typeface="Arial"/>
              <a:buNone/>
            </a:pPr>
            <a:r>
              <a:rPr b="0" i="0" lang="en-US" sz="1860" u="none" cap="none" strike="noStrike">
                <a:solidFill>
                  <a:srgbClr val="FFFFFF"/>
                </a:solidFill>
                <a:latin typeface="Trebuchet MS"/>
                <a:ea typeface="Trebuchet MS"/>
                <a:cs typeface="Trebuchet MS"/>
                <a:sym typeface="Trebuchet MS"/>
              </a:rPr>
              <a:t>Experiments are being done to determine: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300"/>
              <a:buFont typeface="Arial"/>
              <a:buNone/>
            </a:pPr>
            <a:r>
              <a:t/>
            </a:r>
            <a:endParaRPr b="0" i="0" sz="1860" u="none" cap="none" strike="noStrike">
              <a:solidFill>
                <a:srgbClr val="FFFFFF"/>
              </a:solidFill>
              <a:latin typeface="Trebuchet MS"/>
              <a:ea typeface="Trebuchet MS"/>
              <a:cs typeface="Trebuchet MS"/>
              <a:sym typeface="Trebuchet MS"/>
            </a:endParaRPr>
          </a:p>
          <a:p>
            <a:pPr indent="-247650" lvl="0" marL="24765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Ideal composition of the soil being used</a:t>
            </a:r>
            <a:endParaRPr b="0" i="0" sz="1860" u="none" cap="none" strike="noStrike">
              <a:solidFill>
                <a:srgbClr val="FFFFFF"/>
              </a:solidFill>
              <a:latin typeface="Trebuchet MS"/>
              <a:ea typeface="Trebuchet MS"/>
              <a:cs typeface="Trebuchet MS"/>
              <a:sym typeface="Trebuchet MS"/>
            </a:endParaRPr>
          </a:p>
          <a:p>
            <a:pPr indent="-247650" lvl="0" marL="24765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Ideal watering interval and volume</a:t>
            </a:r>
            <a:endParaRPr b="0" i="0" sz="1860" u="none" cap="none" strike="noStrike">
              <a:solidFill>
                <a:srgbClr val="FFFFFF"/>
              </a:solidFill>
              <a:latin typeface="Trebuchet MS"/>
              <a:ea typeface="Trebuchet MS"/>
              <a:cs typeface="Trebuchet MS"/>
              <a:sym typeface="Trebuchet MS"/>
            </a:endParaRPr>
          </a:p>
          <a:p>
            <a:pPr indent="-247650" lvl="0" marL="24765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Ideal light cycle using artificial light</a:t>
            </a:r>
            <a:endParaRPr b="0" i="0" sz="1400" u="none" cap="none" strike="noStrike">
              <a:solidFill>
                <a:srgbClr val="000000"/>
              </a:solidFill>
              <a:latin typeface="Arial"/>
              <a:ea typeface="Arial"/>
              <a:cs typeface="Arial"/>
              <a:sym typeface="Arial"/>
            </a:endParaRPr>
          </a:p>
          <a:p>
            <a:pPr indent="-247650" lvl="0" marL="24765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50 pots of mung bean will be planted in soil, another 50 pots will planted in basaltic rock using a hydroponic system </a:t>
            </a:r>
            <a:endParaRPr b="0" i="0" sz="1400" u="none" cap="none" strike="noStrike">
              <a:solidFill>
                <a:srgbClr val="000000"/>
              </a:solidFill>
              <a:latin typeface="Arial"/>
              <a:ea typeface="Arial"/>
              <a:cs typeface="Arial"/>
              <a:sym typeface="Arial"/>
            </a:endParaRPr>
          </a:p>
          <a:p>
            <a:pPr indent="-247650" lvl="0" marL="247650" marR="0" rtl="0" algn="l">
              <a:lnSpc>
                <a:spcPct val="115000"/>
              </a:lnSpc>
              <a:spcBef>
                <a:spcPts val="0"/>
              </a:spcBef>
              <a:spcAft>
                <a:spcPts val="0"/>
              </a:spcAft>
              <a:buClr>
                <a:srgbClr val="FFFFFF"/>
              </a:buClr>
              <a:buSzPts val="1860"/>
              <a:buFont typeface="Arial"/>
              <a:buChar char="•"/>
            </a:pPr>
            <a:r>
              <a:rPr b="0" i="0" lang="en-US" sz="1860" u="none" cap="none" strike="noStrike">
                <a:solidFill>
                  <a:srgbClr val="FFFFFF"/>
                </a:solidFill>
                <a:latin typeface="Trebuchet MS"/>
                <a:ea typeface="Trebuchet MS"/>
                <a:cs typeface="Trebuchet MS"/>
                <a:sym typeface="Trebuchet MS"/>
              </a:rPr>
              <a:t>The final biomass will be dried and weighted</a:t>
            </a:r>
            <a:endParaRPr b="0" i="0" sz="1860" u="none" cap="none" strike="noStrike">
              <a:solidFill>
                <a:srgbClr val="FFFFFF"/>
              </a:solidFill>
              <a:latin typeface="Trebuchet MS"/>
              <a:ea typeface="Trebuchet MS"/>
              <a:cs typeface="Trebuchet MS"/>
              <a:sym typeface="Trebuchet MS"/>
            </a:endParaRPr>
          </a:p>
          <a:p>
            <a:pPr indent="0" lvl="0" marL="0" marR="0" rtl="0" algn="l">
              <a:lnSpc>
                <a:spcPct val="115000"/>
              </a:lnSpc>
              <a:spcBef>
                <a:spcPts val="0"/>
              </a:spcBef>
              <a:spcAft>
                <a:spcPts val="0"/>
              </a:spcAft>
              <a:buClr>
                <a:srgbClr val="000000"/>
              </a:buClr>
              <a:buSzPts val="1860"/>
              <a:buFont typeface="Arial"/>
              <a:buNone/>
            </a:pPr>
            <a:r>
              <a:t/>
            </a:r>
            <a:endParaRPr b="0" i="0" sz="1860" u="none" cap="none" strike="noStrike">
              <a:solidFill>
                <a:srgbClr val="FFFFFF"/>
              </a:solidFill>
              <a:latin typeface="Trebuchet MS"/>
              <a:ea typeface="Trebuchet MS"/>
              <a:cs typeface="Trebuchet MS"/>
              <a:sym typeface="Trebuchet MS"/>
            </a:endParaRPr>
          </a:p>
          <a:p>
            <a:pPr indent="0" lvl="0" marL="0" marR="0" rtl="0" algn="l">
              <a:lnSpc>
                <a:spcPct val="100000"/>
              </a:lnSpc>
              <a:spcBef>
                <a:spcPts val="0"/>
              </a:spcBef>
              <a:spcAft>
                <a:spcPts val="0"/>
              </a:spcAft>
              <a:buClr>
                <a:srgbClr val="000000"/>
              </a:buClr>
              <a:buSzPts val="400"/>
              <a:buFont typeface="Arial"/>
              <a:buNone/>
            </a:pPr>
            <a:r>
              <a:t/>
            </a:r>
            <a:endParaRPr b="0" i="0" sz="400" u="none" cap="none" strike="noStrike">
              <a:solidFill>
                <a:srgbClr val="FFFFFF"/>
              </a:solidFill>
              <a:latin typeface="Arial"/>
              <a:ea typeface="Arial"/>
              <a:cs typeface="Arial"/>
              <a:sym typeface="Arial"/>
            </a:endParaRPr>
          </a:p>
        </p:txBody>
      </p:sp>
      <p:pic>
        <p:nvPicPr>
          <p:cNvPr id="460" name="Google Shape;460;p45"/>
          <p:cNvPicPr preferRelativeResize="0"/>
          <p:nvPr/>
        </p:nvPicPr>
        <p:blipFill rotWithShape="1">
          <a:blip r:embed="rId3">
            <a:alphaModFix/>
          </a:blip>
          <a:srcRect b="0" l="0" r="0" t="0"/>
          <a:stretch/>
        </p:blipFill>
        <p:spPr>
          <a:xfrm>
            <a:off x="7608940" y="2114747"/>
            <a:ext cx="3237325" cy="3990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erlin">
  <a:themeElements>
    <a:clrScheme name="Berlin">
      <a:dk1>
        <a:srgbClr val="000000"/>
      </a:dk1>
      <a:lt1>
        <a:srgbClr val="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